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30"/>
  </p:handoutMasterIdLst>
  <p:sldIdLst>
    <p:sldId id="409" r:id="rId4"/>
    <p:sldId id="410" r:id="rId6"/>
    <p:sldId id="411" r:id="rId7"/>
    <p:sldId id="412" r:id="rId8"/>
    <p:sldId id="413" r:id="rId9"/>
    <p:sldId id="414" r:id="rId10"/>
    <p:sldId id="416" r:id="rId11"/>
    <p:sldId id="415" r:id="rId12"/>
    <p:sldId id="418" r:id="rId13"/>
    <p:sldId id="419" r:id="rId14"/>
    <p:sldId id="420" r:id="rId15"/>
    <p:sldId id="421" r:id="rId16"/>
    <p:sldId id="422" r:id="rId17"/>
    <p:sldId id="423" r:id="rId18"/>
    <p:sldId id="433" r:id="rId19"/>
    <p:sldId id="424" r:id="rId20"/>
    <p:sldId id="425" r:id="rId21"/>
    <p:sldId id="426" r:id="rId22"/>
    <p:sldId id="427" r:id="rId23"/>
    <p:sldId id="428" r:id="rId24"/>
    <p:sldId id="429" r:id="rId25"/>
    <p:sldId id="430" r:id="rId26"/>
    <p:sldId id="434" r:id="rId27"/>
    <p:sldId id="431" r:id="rId28"/>
    <p:sldId id="432" r:id="rId29"/>
  </p:sldIdLst>
  <p:sldSz cx="6858000" cy="12192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DCDC"/>
    <a:srgbClr val="F0F0F0"/>
    <a:srgbClr val="E6E6E6"/>
    <a:srgbClr val="C8C8C8"/>
    <a:srgbClr val="FFFFFF"/>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autoAdjust="0"/>
  </p:normalViewPr>
  <p:slideViewPr>
    <p:cSldViewPr snapToGrid="0">
      <p:cViewPr varScale="1">
        <p:scale>
          <a:sx n="64" d="100"/>
          <a:sy n="64" d="100"/>
        </p:scale>
        <p:origin x="-3630" y="-114"/>
      </p:cViewPr>
      <p:guideLst>
        <p:guide orient="horz" pos="3842"/>
        <p:guide pos="2247"/>
      </p:guideLst>
    </p:cSldViewPr>
  </p:slideViewPr>
  <p:notesTextViewPr>
    <p:cViewPr>
      <p:scale>
        <a:sx n="3" d="2"/>
        <a:sy n="3" d="2"/>
      </p:scale>
      <p:origin x="0" y="0"/>
    </p:cViewPr>
  </p:notesTextViewPr>
  <p:gridSpacing cx="72004" cy="72004"/>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defRPr sz="1200" noProof="1" dirty="0">
                <a:latin typeface="微软雅黑" panose="020B0503020204020204" pitchFamily="34" charset="-122"/>
              </a:defRPr>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defRPr sz="1200" noProof="1" smtClean="0">
                <a:latin typeface="微软雅黑" panose="020B0503020204020204" pitchFamily="34" charset="-122"/>
              </a:defRPr>
            </a:lvl1pPr>
          </a:lstStyle>
          <a:p>
            <a:fld id="{0F9B84EA-7D68-4D60-9CB1-D50884785D1C}"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defRPr sz="1200" noProof="1">
                <a:latin typeface="微软雅黑" panose="020B0503020204020204" pitchFamily="34" charset="-122"/>
              </a:defRPr>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atin typeface="微软雅黑" panose="020B0503020204020204" pitchFamily="34" charset="-122"/>
              </a:defRPr>
            </a:lvl1pPr>
          </a:lstStyle>
          <a:p>
            <a:fld id="{6BCA668F-28DD-4D23-865A-E1466CDA375B}"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defRPr sz="1200" noProof="1">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defRPr sz="1200" noProof="1" smtClean="0">
                <a:latin typeface="微软雅黑" panose="020B0503020204020204" pitchFamily="34" charset="-122"/>
                <a:ea typeface="微软雅黑" panose="020B0503020204020204" pitchFamily="34" charset="-122"/>
              </a:defRPr>
            </a:lvl1pPr>
          </a:lstStyle>
          <a:p>
            <a:fld id="{1AC49D05-6128-4D0D-A32A-06A5E73B386C}" type="datetimeFigureOut">
              <a:rPr lang="zh-CN" altLang="en-US"/>
            </a:fld>
            <a:endParaRPr lang="zh-CN" altLang="en-US"/>
          </a:p>
        </p:txBody>
      </p:sp>
      <p:sp>
        <p:nvSpPr>
          <p:cNvPr id="4100" name="幻灯片图像占位符 3"/>
          <p:cNvSpPr>
            <a:spLocks noGrp="1" noRot="1" noChangeAspect="1" noChangeArrowheads="1"/>
          </p:cNvSpPr>
          <p:nvPr>
            <p:ph type="sldImg" idx="4294967295"/>
          </p:nvPr>
        </p:nvSpPr>
        <p:spPr bwMode="auto">
          <a:xfrm>
            <a:off x="2560638" y="1143000"/>
            <a:ext cx="1736725" cy="3086100"/>
          </a:xfrm>
          <a:prstGeom prst="rect">
            <a:avLst/>
          </a:prstGeom>
          <a:noFill/>
          <a:ln w="12700">
            <a:solidFill>
              <a:srgbClr val="000000"/>
            </a:solidFill>
            <a:round/>
          </a:ln>
        </p:spPr>
      </p:sp>
      <p:sp>
        <p:nvSpPr>
          <p:cNvPr id="4101" name="备注占位符 4"/>
          <p:cNvSpPr>
            <a:spLocks noGrp="1" noChangeArrowheads="1"/>
          </p:cNvSpPr>
          <p:nvPr>
            <p:ph type="body" sz="quarter" idx="9"/>
          </p:nvPr>
        </p:nvSpPr>
        <p:spPr bwMode="auto">
          <a:xfrm>
            <a:off x="685800" y="4400550"/>
            <a:ext cx="5486400" cy="3600450"/>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defRPr sz="1200" noProof="1">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atin typeface="微软雅黑" panose="020B0503020204020204" pitchFamily="34" charset="-122"/>
              </a:defRPr>
            </a:lvl1pPr>
          </a:lstStyle>
          <a:p>
            <a:fld id="{13FF341B-E63E-48C5-8415-B07B32E5F537}"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0"/>
      </a:spcBef>
      <a:spcAft>
        <a:spcPct val="0"/>
      </a:spcAft>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rtl="0" fontAlgn="base">
      <a:spcBef>
        <a:spcPct val="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rtl="0" fontAlgn="base">
      <a:spcBef>
        <a:spcPct val="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rtl="0" fontAlgn="base">
      <a:spcBef>
        <a:spcPct val="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rtl="0" fontAlgn="base">
      <a:spcBef>
        <a:spcPct val="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幻灯片图像占位符 1"/>
          <p:cNvSpPr>
            <a:spLocks noGrp="1" noRot="1" noChangeAspect="1" noChangeArrowheads="1"/>
          </p:cNvSpPr>
          <p:nvPr>
            <p:ph type="sldImg" idx="4294967295"/>
          </p:nvPr>
        </p:nvSpPr>
        <p:spPr>
          <a:ln>
            <a:miter lim="800000"/>
          </a:ln>
        </p:spPr>
      </p:sp>
      <p:sp>
        <p:nvSpPr>
          <p:cNvPr id="6146"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noChangeArrowheads="1"/>
          </p:cNvSpPr>
          <p:nvPr>
            <p:ph type="sldImg" idx="4294967295"/>
          </p:nvPr>
        </p:nvSpPr>
        <p:spPr>
          <a:ln>
            <a:miter lim="800000"/>
          </a:ln>
        </p:spPr>
      </p:sp>
      <p:sp>
        <p:nvSpPr>
          <p:cNvPr id="8194"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noChangeArrowheads="1"/>
          </p:cNvSpPr>
          <p:nvPr>
            <p:ph type="sldImg" idx="4294967295"/>
          </p:nvPr>
        </p:nvSpPr>
        <p:spPr>
          <a:ln>
            <a:miter lim="800000"/>
          </a:ln>
        </p:spPr>
      </p:sp>
      <p:sp>
        <p:nvSpPr>
          <p:cNvPr id="10242"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ChangeArrowheads="1"/>
          </p:cNvSpPr>
          <p:nvPr>
            <p:ph type="sldImg" idx="4294967295"/>
          </p:nvPr>
        </p:nvSpPr>
        <p:spPr>
          <a:ln>
            <a:miter lim="800000"/>
          </a:ln>
        </p:spPr>
      </p:sp>
      <p:sp>
        <p:nvSpPr>
          <p:cNvPr id="12290"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noChangeArrowheads="1"/>
          </p:cNvSpPr>
          <p:nvPr>
            <p:ph type="sldImg" idx="4294967295"/>
          </p:nvPr>
        </p:nvSpPr>
        <p:spPr>
          <a:ln>
            <a:miter lim="800000"/>
          </a:ln>
        </p:spPr>
      </p:sp>
      <p:sp>
        <p:nvSpPr>
          <p:cNvPr id="14338"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noChangeArrowheads="1"/>
          </p:cNvSpPr>
          <p:nvPr>
            <p:ph type="sldImg" idx="4294967295"/>
          </p:nvPr>
        </p:nvSpPr>
        <p:spPr>
          <a:ln>
            <a:miter lim="800000"/>
          </a:ln>
        </p:spPr>
      </p:sp>
      <p:sp>
        <p:nvSpPr>
          <p:cNvPr id="16386"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ChangeArrowheads="1"/>
          </p:cNvSpPr>
          <p:nvPr>
            <p:ph type="sldImg" idx="4294967295"/>
          </p:nvPr>
        </p:nvSpPr>
        <p:spPr>
          <a:ln>
            <a:miter lim="800000"/>
          </a:ln>
        </p:spPr>
      </p:sp>
      <p:sp>
        <p:nvSpPr>
          <p:cNvPr id="18434"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ChangeArrowheads="1"/>
          </p:cNvSpPr>
          <p:nvPr>
            <p:ph type="sldImg" idx="4294967295"/>
          </p:nvPr>
        </p:nvSpPr>
        <p:spPr>
          <a:ln>
            <a:miter lim="800000"/>
          </a:ln>
        </p:spPr>
      </p:sp>
      <p:sp>
        <p:nvSpPr>
          <p:cNvPr id="20482"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ChangeArrowheads="1"/>
          </p:cNvSpPr>
          <p:nvPr>
            <p:ph type="sldImg" idx="4294967295"/>
          </p:nvPr>
        </p:nvSpPr>
        <p:spPr>
          <a:ln>
            <a:miter lim="800000"/>
          </a:ln>
        </p:spPr>
      </p:sp>
      <p:sp>
        <p:nvSpPr>
          <p:cNvPr id="22530"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ChangeArrowheads="1"/>
          </p:cNvSpPr>
          <p:nvPr>
            <p:ph type="sldImg" idx="4294967295"/>
          </p:nvPr>
        </p:nvSpPr>
        <p:spPr>
          <a:ln>
            <a:miter lim="800000"/>
          </a:ln>
        </p:spPr>
      </p:sp>
      <p:sp>
        <p:nvSpPr>
          <p:cNvPr id="24578"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noChangeArrowheads="1"/>
          </p:cNvSpPr>
          <p:nvPr>
            <p:ph type="sldImg" idx="4294967295"/>
          </p:nvPr>
        </p:nvSpPr>
        <p:spPr>
          <a:ln>
            <a:miter lim="800000"/>
          </a:ln>
        </p:spPr>
      </p:sp>
      <p:sp>
        <p:nvSpPr>
          <p:cNvPr id="26626"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noChangeArrowheads="1"/>
          </p:cNvSpPr>
          <p:nvPr>
            <p:ph type="sldImg" idx="4294967295"/>
          </p:nvPr>
        </p:nvSpPr>
        <p:spPr>
          <a:ln>
            <a:miter lim="800000"/>
          </a:ln>
        </p:spPr>
      </p:sp>
      <p:sp>
        <p:nvSpPr>
          <p:cNvPr id="28674"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noChangeArrowheads="1"/>
          </p:cNvSpPr>
          <p:nvPr>
            <p:ph type="sldImg" idx="4294967295"/>
          </p:nvPr>
        </p:nvSpPr>
        <p:spPr>
          <a:ln>
            <a:miter lim="800000"/>
          </a:ln>
        </p:spPr>
      </p:sp>
      <p:sp>
        <p:nvSpPr>
          <p:cNvPr id="30722"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ChangeArrowheads="1"/>
          </p:cNvSpPr>
          <p:nvPr>
            <p:ph type="sldImg" idx="4294967295"/>
          </p:nvPr>
        </p:nvSpPr>
        <p:spPr>
          <a:ln>
            <a:miter lim="800000"/>
          </a:ln>
        </p:spPr>
      </p:sp>
      <p:sp>
        <p:nvSpPr>
          <p:cNvPr id="32770"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noChangeArrowheads="1"/>
          </p:cNvSpPr>
          <p:nvPr>
            <p:ph type="sldImg" idx="4294967295"/>
          </p:nvPr>
        </p:nvSpPr>
        <p:spPr>
          <a:ln>
            <a:miter lim="800000"/>
          </a:ln>
        </p:spPr>
      </p:sp>
      <p:sp>
        <p:nvSpPr>
          <p:cNvPr id="34818"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noChangeArrowheads="1"/>
          </p:cNvSpPr>
          <p:nvPr>
            <p:ph type="sldImg" idx="4294967295"/>
          </p:nvPr>
        </p:nvSpPr>
        <p:spPr>
          <a:ln>
            <a:miter lim="800000"/>
          </a:ln>
        </p:spPr>
      </p:sp>
      <p:sp>
        <p:nvSpPr>
          <p:cNvPr id="36866"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noChangeArrowheads="1"/>
          </p:cNvSpPr>
          <p:nvPr>
            <p:ph type="sldImg" idx="4294967295"/>
          </p:nvPr>
        </p:nvSpPr>
        <p:spPr>
          <a:ln>
            <a:miter lim="800000"/>
          </a:ln>
        </p:spPr>
      </p:sp>
      <p:sp>
        <p:nvSpPr>
          <p:cNvPr id="38914"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ChangeArrowheads="1"/>
          </p:cNvSpPr>
          <p:nvPr>
            <p:ph type="sldImg" idx="4294967295"/>
          </p:nvPr>
        </p:nvSpPr>
        <p:spPr>
          <a:ln>
            <a:miter lim="800000"/>
          </a:ln>
        </p:spPr>
      </p:sp>
      <p:sp>
        <p:nvSpPr>
          <p:cNvPr id="40962"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ChangeArrowheads="1"/>
          </p:cNvSpPr>
          <p:nvPr>
            <p:ph type="sldImg" idx="4294967295"/>
          </p:nvPr>
        </p:nvSpPr>
        <p:spPr>
          <a:ln>
            <a:miter lim="800000"/>
          </a:ln>
        </p:spPr>
      </p:sp>
      <p:sp>
        <p:nvSpPr>
          <p:cNvPr id="43010"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ChangeArrowheads="1"/>
          </p:cNvSpPr>
          <p:nvPr>
            <p:ph type="sldImg" idx="4294967295"/>
          </p:nvPr>
        </p:nvSpPr>
        <p:spPr>
          <a:ln>
            <a:miter lim="800000"/>
          </a:ln>
        </p:spPr>
      </p:sp>
      <p:sp>
        <p:nvSpPr>
          <p:cNvPr id="45058"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ChangeArrowheads="1"/>
          </p:cNvSpPr>
          <p:nvPr>
            <p:ph type="sldImg" idx="4294967295"/>
          </p:nvPr>
        </p:nvSpPr>
        <p:spPr>
          <a:ln>
            <a:miter lim="800000"/>
          </a:ln>
        </p:spPr>
      </p:sp>
      <p:sp>
        <p:nvSpPr>
          <p:cNvPr id="47106"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noChangeArrowheads="1"/>
          </p:cNvSpPr>
          <p:nvPr>
            <p:ph type="sldImg" idx="4294967295"/>
          </p:nvPr>
        </p:nvSpPr>
        <p:spPr>
          <a:ln>
            <a:miter lim="800000"/>
          </a:ln>
        </p:spPr>
      </p:sp>
      <p:sp>
        <p:nvSpPr>
          <p:cNvPr id="49154"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noChangeArrowheads="1"/>
          </p:cNvSpPr>
          <p:nvPr>
            <p:ph type="sldImg" idx="4294967295"/>
          </p:nvPr>
        </p:nvSpPr>
        <p:spPr>
          <a:ln>
            <a:miter lim="800000"/>
          </a:ln>
        </p:spPr>
      </p:sp>
      <p:sp>
        <p:nvSpPr>
          <p:cNvPr id="51202"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noChangeArrowheads="1"/>
          </p:cNvSpPr>
          <p:nvPr>
            <p:ph type="sldImg" idx="4294967295"/>
          </p:nvPr>
        </p:nvSpPr>
        <p:spPr>
          <a:ln>
            <a:miter lim="800000"/>
          </a:ln>
        </p:spPr>
      </p:sp>
      <p:sp>
        <p:nvSpPr>
          <p:cNvPr id="53250"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noChangeArrowheads="1"/>
          </p:cNvSpPr>
          <p:nvPr>
            <p:ph type="sldImg" idx="4294967295"/>
          </p:nvPr>
        </p:nvSpPr>
        <p:spPr>
          <a:ln>
            <a:miter lim="800000"/>
          </a:ln>
        </p:spPr>
      </p:sp>
      <p:sp>
        <p:nvSpPr>
          <p:cNvPr id="55298" name="文本占位符 2"/>
          <p:cNvSpPr>
            <a:spLocks noGrp="1" noChangeArrowheads="1"/>
          </p:cNvSpPr>
          <p:nvPr>
            <p:ph type="body" idx="4294967295"/>
          </p:nvPr>
        </p:nvSpPr>
        <p:spPr/>
        <p:txBody>
          <a:bodyPr/>
          <a:lstStyle/>
          <a:p>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74388" y="1625760"/>
            <a:ext cx="5512561" cy="4570050"/>
          </a:xfrm>
        </p:spPr>
        <p:txBody>
          <a:bodyPr lIns="90000" tIns="46800" rIns="90000" bIns="46800" anchor="b">
            <a:normAutofit/>
          </a:bodyPr>
          <a:lstStyle>
            <a:lvl1pPr algn="ctr">
              <a:defRPr sz="4500" b="1" i="0" spc="300" baseline="0">
                <a:solidFill>
                  <a:schemeClr val="tx1">
                    <a:lumMod val="85000"/>
                    <a:lumOff val="15000"/>
                  </a:schemeClr>
                </a:solidFill>
                <a:effectLst/>
              </a:defRPr>
            </a:lvl1pPr>
          </a:lstStyle>
          <a:p>
            <a:r>
              <a:rPr lang="zh-CN" altLang="en-US" noProof="1"/>
              <a:t>单击此处编辑标题</a:t>
            </a:r>
            <a:endParaRPr lang="zh-CN" altLang="en-US" noProof="1"/>
          </a:p>
        </p:txBody>
      </p:sp>
      <p:sp>
        <p:nvSpPr>
          <p:cNvPr id="3" name="副标题 2"/>
          <p:cNvSpPr>
            <a:spLocks noGrp="1"/>
          </p:cNvSpPr>
          <p:nvPr>
            <p:ph type="subTitle" idx="1" hasCustomPrompt="1"/>
          </p:nvPr>
        </p:nvSpPr>
        <p:spPr>
          <a:xfrm>
            <a:off x="674388" y="6330223"/>
            <a:ext cx="5512561" cy="2617858"/>
          </a:xfrm>
        </p:spPr>
        <p:txBody>
          <a:bodyPr>
            <a:normAutofit/>
          </a:bodyPr>
          <a:lstStyle>
            <a:lvl1pPr marL="0" indent="0" algn="ctr" eaLnBrk="1" fontAlgn="auto" latinLnBrk="0" hangingPunct="1">
              <a:lnSpc>
                <a:spcPct val="110000"/>
              </a:lnSpc>
              <a:buNone/>
              <a:defRPr sz="1800" u="none" strike="noStrike" kern="1200" cap="none" spc="200" normalizeH="0" baseline="0">
                <a:solidFill>
                  <a:schemeClr val="tx1">
                    <a:lumMod val="65000"/>
                    <a:lumOff val="35000"/>
                  </a:schemeClr>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单击此处编辑副标题</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F5E04F0E-EA96-4179-BA2F-CAC242CA0E2C}" type="slidenum">
              <a:rPr lang="zh-CN" altLang="en-US"/>
            </a:fld>
            <a:endParaRPr lang="zh-CN" altLang="en-US"/>
          </a:p>
        </p:txBody>
      </p:sp>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2257" y="1081707"/>
            <a:ext cx="6170747" cy="1254524"/>
          </a:xfrm>
        </p:spPr>
        <p:txBody>
          <a:bodyPr lIns="90000" tIns="46800" rIns="90000" bIns="46800" rtlCol="0">
            <a:normAutofit/>
          </a:bodyPr>
          <a:lstStyle>
            <a:lvl1pPr marL="0" marR="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单击此处编辑母版标题样式</a:t>
            </a:r>
            <a:endParaRPr noProof="1">
              <a:sym typeface="+mn-ea"/>
            </a:endParaRPr>
          </a:p>
        </p:txBody>
      </p:sp>
      <p:sp>
        <p:nvSpPr>
          <p:cNvPr id="3" name="内容占位符 2"/>
          <p:cNvSpPr>
            <a:spLocks noGrp="1"/>
          </p:cNvSpPr>
          <p:nvPr>
            <p:ph idx="1"/>
          </p:nvPr>
        </p:nvSpPr>
        <p:spPr>
          <a:xfrm>
            <a:off x="342257" y="2649861"/>
            <a:ext cx="6170747" cy="8461633"/>
          </a:xfrm>
        </p:spPr>
        <p:txBody>
          <a:bodyPr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685800" marR="0" lvl="2"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028700" marR="0" lvl="3"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371600" marR="0" lvl="4"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noProof="1">
                <a:sym typeface="+mn-ea"/>
              </a:rPr>
              <a:t>单击此处编辑母版文本样式</a:t>
            </a:r>
            <a:endParaRPr noProof="1">
              <a:sym typeface="+mn-ea"/>
            </a:endParaRPr>
          </a:p>
        </p:txBody>
      </p:sp>
      <p:sp>
        <p:nvSpPr>
          <p:cNvPr id="4"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8A575D1E-27DD-42D3-87D1-1CFFAAD07067}" type="slidenum">
              <a:rPr lang="zh-CN" altLang="en-US"/>
            </a:fld>
            <a:endParaRPr lang="zh-CN" altLang="en-US"/>
          </a:p>
        </p:txBody>
      </p:sp>
    </p:spTree>
  </p:cSld>
  <p:clrMapOvr>
    <a:masterClrMapping/>
  </p:clrMapOvr>
  <p:hf sldNum="0"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119929" y="6842274"/>
            <a:ext cx="4370355" cy="1363334"/>
          </a:xfrm>
        </p:spPr>
        <p:txBody>
          <a:bodyPr lIns="90000" tIns="46800" rIns="90000" bIns="46800" anchor="b">
            <a:normAutofit/>
          </a:bodyPr>
          <a:lstStyle>
            <a:lvl1pPr>
              <a:defRPr sz="3300" b="1" i="0" u="none" strike="noStrike" kern="1200" cap="none" spc="300" normalizeH="0" baseline="0">
                <a:solidFill>
                  <a:schemeClr val="tx1">
                    <a:lumMod val="85000"/>
                    <a:lumOff val="15000"/>
                  </a:schemeClr>
                </a:solidFill>
                <a:effectLst/>
                <a:uFillTx/>
              </a:defRPr>
            </a:lvl1pPr>
          </a:lstStyle>
          <a:p>
            <a:r>
              <a:rPr lang="zh-CN" altLang="en-US" noProof="1"/>
              <a:t>单击此处编辑标题</a:t>
            </a:r>
            <a:endParaRPr lang="zh-CN" altLang="en-US" noProof="1"/>
          </a:p>
        </p:txBody>
      </p:sp>
      <p:sp>
        <p:nvSpPr>
          <p:cNvPr id="3" name="文本占位符 2"/>
          <p:cNvSpPr>
            <a:spLocks noGrp="1"/>
          </p:cNvSpPr>
          <p:nvPr>
            <p:ph type="body" idx="1" hasCustomPrompt="1"/>
          </p:nvPr>
        </p:nvSpPr>
        <p:spPr>
          <a:xfrm>
            <a:off x="1119929" y="8205608"/>
            <a:ext cx="4370355" cy="1542552"/>
          </a:xfrm>
        </p:spPr>
        <p:txBody>
          <a:bodyPr>
            <a:normAutofit/>
          </a:bodyPr>
          <a:lstStyle>
            <a:lvl1pPr marL="0" indent="0" eaLnBrk="1" fontAlgn="auto" latinLnBrk="0" hangingPunct="1">
              <a:lnSpc>
                <a:spcPct val="130000"/>
              </a:lnSpc>
              <a:buNone/>
              <a:defRPr kumimoji="0" lang="zh-CN" altLang="en-US" sz="135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单击此处编辑文本</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28486D9B-67C9-40E5-B5ED-53B72D30A926}" type="slidenum">
              <a:rPr lang="zh-CN" altLang="en-US"/>
            </a:fld>
            <a:endParaRPr lang="zh-CN" altLang="en-US"/>
          </a:p>
        </p:txBody>
      </p:sp>
    </p:spTree>
  </p:cSld>
  <p:clrMapOvr>
    <a:masterClrMapping/>
  </p:clrMapOvr>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2257" y="1081707"/>
            <a:ext cx="6170747" cy="1254524"/>
          </a:xfrm>
        </p:spPr>
        <p:txBody>
          <a:bodyPr lIns="90000" tIns="46800" rIns="90000" bIns="46800" rtlCol="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单击此处编辑母版标题样式</a:t>
            </a:r>
            <a:endParaRPr noProof="1">
              <a:sym typeface="+mn-ea"/>
            </a:endParaRPr>
          </a:p>
        </p:txBody>
      </p:sp>
      <p:sp>
        <p:nvSpPr>
          <p:cNvPr id="3" name="内容占位符 2"/>
          <p:cNvSpPr>
            <a:spLocks noGrp="1"/>
          </p:cNvSpPr>
          <p:nvPr>
            <p:ph sz="half" idx="1"/>
          </p:nvPr>
        </p:nvSpPr>
        <p:spPr>
          <a:xfrm>
            <a:off x="342257" y="2669063"/>
            <a:ext cx="2912220" cy="8442431"/>
          </a:xfrm>
        </p:spPr>
        <p:txBody>
          <a:bodyPr rtlCol="0">
            <a:normAutofit/>
          </a:bodyPr>
          <a:lstStyle>
            <a:lvl1pPr marL="171450" marR="0" lvl="0"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p:txBody>
      </p:sp>
      <p:sp>
        <p:nvSpPr>
          <p:cNvPr id="4" name="内容占位符 3"/>
          <p:cNvSpPr>
            <a:spLocks noGrp="1"/>
          </p:cNvSpPr>
          <p:nvPr>
            <p:ph sz="half" idx="2"/>
          </p:nvPr>
        </p:nvSpPr>
        <p:spPr>
          <a:xfrm>
            <a:off x="3606860" y="2669063"/>
            <a:ext cx="2912220" cy="8442431"/>
          </a:xfrm>
        </p:spPr>
        <p:txBody>
          <a:bodyPr>
            <a:normAutofit/>
          </a:bodyPr>
          <a:lstStyle>
            <a:lvl1pPr marL="171450" indent="-171450">
              <a:lnSpc>
                <a:spcPct val="130000"/>
              </a:lnSpc>
              <a:buFont typeface="Wingdings" panose="05000000000000000000" pitchFamily="2" charset="2"/>
              <a:buChar char="l"/>
              <a:defRPr sz="1200" spc="150" baseline="0">
                <a:solidFill>
                  <a:schemeClr val="tx1">
                    <a:lumMod val="65000"/>
                    <a:lumOff val="35000"/>
                  </a:schemeClr>
                </a:solidFill>
                <a:latin typeface="Arial" panose="020B0604020202020204" pitchFamily="34" charset="0"/>
                <a:ea typeface="微软雅黑" panose="020B0503020204020204" pitchFamily="34" charset="-122"/>
              </a:defRPr>
            </a:lvl1pPr>
            <a:lvl2pPr marL="514350" indent="-171450">
              <a:lnSpc>
                <a:spcPct val="130000"/>
              </a:lnSpc>
              <a:buFont typeface="Wingdings" panose="05000000000000000000" pitchFamily="2" charset="2"/>
              <a:buChar char="l"/>
              <a:defRPr sz="1200" spc="150" baseline="0">
                <a:solidFill>
                  <a:schemeClr val="tx1">
                    <a:lumMod val="65000"/>
                    <a:lumOff val="35000"/>
                  </a:schemeClr>
                </a:solidFill>
                <a:latin typeface="Arial" panose="020B0604020202020204" pitchFamily="34" charset="0"/>
                <a:ea typeface="微软雅黑" panose="020B0503020204020204" pitchFamily="34" charset="-122"/>
              </a:defRPr>
            </a:lvl2pPr>
            <a:lvl3pPr marL="857250" indent="-171450">
              <a:lnSpc>
                <a:spcPct val="130000"/>
              </a:lnSpc>
              <a:buFont typeface="Wingdings" panose="05000000000000000000" pitchFamily="2" charset="2"/>
              <a:buChar char="l"/>
              <a:defRPr sz="1200" spc="150" baseline="0">
                <a:solidFill>
                  <a:schemeClr val="tx1">
                    <a:lumMod val="65000"/>
                    <a:lumOff val="35000"/>
                  </a:schemeClr>
                </a:solidFill>
                <a:latin typeface="Arial" panose="020B0604020202020204" pitchFamily="34" charset="0"/>
                <a:ea typeface="微软雅黑" panose="020B0503020204020204" pitchFamily="34" charset="-122"/>
              </a:defRPr>
            </a:lvl3pPr>
            <a:lvl4pPr marL="1200150" indent="-171450">
              <a:lnSpc>
                <a:spcPct val="130000"/>
              </a:lnSpc>
              <a:buFont typeface="Wingdings" panose="05000000000000000000" pitchFamily="2" charset="2"/>
              <a:buChar char="l"/>
              <a:defRPr sz="1200" spc="150" baseline="0">
                <a:solidFill>
                  <a:schemeClr val="tx1">
                    <a:lumMod val="65000"/>
                    <a:lumOff val="35000"/>
                  </a:schemeClr>
                </a:solidFill>
                <a:latin typeface="Arial" panose="020B0604020202020204" pitchFamily="34" charset="0"/>
                <a:ea typeface="微软雅黑" panose="020B0503020204020204" pitchFamily="34" charset="-122"/>
              </a:defRPr>
            </a:lvl4pPr>
            <a:lvl5pPr>
              <a:lnSpc>
                <a:spcPct val="130000"/>
              </a:lnSpc>
              <a:defRPr sz="1200">
                <a:solidFill>
                  <a:schemeClr val="tx1">
                    <a:lumMod val="75000"/>
                    <a:lumOff val="2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p:txBody>
      </p:sp>
      <p:sp>
        <p:nvSpPr>
          <p:cNvPr id="5"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6"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7" name="灯片编号占位符 5"/>
          <p:cNvSpPr>
            <a:spLocks noGrp="1"/>
          </p:cNvSpPr>
          <p:nvPr>
            <p:ph type="sldNum" sz="quarter" idx="12"/>
            <p:custDataLst>
              <p:tags r:id="rId4"/>
            </p:custDataLst>
          </p:nvPr>
        </p:nvSpPr>
        <p:spPr/>
        <p:txBody>
          <a:bodyPr/>
          <a:lstStyle>
            <a:lvl1pPr>
              <a:defRPr/>
            </a:lvl1pPr>
          </a:lstStyle>
          <a:p>
            <a:fld id="{7ED8D4DF-5817-4AB6-8D28-366AD62AFCC7}" type="slidenum">
              <a:rPr lang="zh-CN" altLang="en-US"/>
            </a:fld>
            <a:endParaRPr lang="zh-CN" altLang="en-US"/>
          </a:p>
        </p:txBody>
      </p:sp>
    </p:spTree>
  </p:cSld>
  <p:clrMapOvr>
    <a:masterClrMapping/>
  </p:clrMapOvr>
  <p:hf sldNum="0"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257" y="1081707"/>
            <a:ext cx="6170747" cy="1254524"/>
          </a:xfrm>
        </p:spPr>
        <p:txBody>
          <a:bodyPr lIns="90000" tIns="46800" rIns="90000" bIns="46800" rtlCol="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单击此处编辑母版标题样式</a:t>
            </a:r>
            <a:endParaRPr noProof="1">
              <a:sym typeface="+mn-ea"/>
            </a:endParaRPr>
          </a:p>
        </p:txBody>
      </p:sp>
      <p:sp>
        <p:nvSpPr>
          <p:cNvPr id="3" name="文本占位符 2"/>
          <p:cNvSpPr>
            <a:spLocks noGrp="1"/>
          </p:cNvSpPr>
          <p:nvPr>
            <p:ph type="body" idx="1" hasCustomPrompt="1"/>
          </p:nvPr>
        </p:nvSpPr>
        <p:spPr>
          <a:xfrm>
            <a:off x="342257" y="2541050"/>
            <a:ext cx="3005379" cy="678467"/>
          </a:xfrm>
        </p:spPr>
        <p:txBody>
          <a:bodyPr lIns="101600" tIns="38100" rIns="76200" bIns="38100">
            <a:norm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单击此处编辑文本</a:t>
            </a:r>
            <a:endParaRPr lang="zh-CN" altLang="en-US" noProof="1"/>
          </a:p>
        </p:txBody>
      </p:sp>
      <p:sp>
        <p:nvSpPr>
          <p:cNvPr id="4" name="内容占位符 3"/>
          <p:cNvSpPr>
            <a:spLocks noGrp="1"/>
          </p:cNvSpPr>
          <p:nvPr>
            <p:ph sz="half" idx="2"/>
          </p:nvPr>
        </p:nvSpPr>
        <p:spPr>
          <a:xfrm>
            <a:off x="342257" y="3296325"/>
            <a:ext cx="3005379" cy="7815169"/>
          </a:xfrm>
        </p:spPr>
        <p:txBody>
          <a:bodyPr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p:txBody>
      </p:sp>
      <p:sp>
        <p:nvSpPr>
          <p:cNvPr id="5" name="文本占位符 4"/>
          <p:cNvSpPr>
            <a:spLocks noGrp="1"/>
          </p:cNvSpPr>
          <p:nvPr>
            <p:ph type="body" sz="quarter" idx="3" hasCustomPrompt="1"/>
          </p:nvPr>
        </p:nvSpPr>
        <p:spPr>
          <a:xfrm>
            <a:off x="3507935" y="2527767"/>
            <a:ext cx="3005379" cy="678467"/>
          </a:xfrm>
        </p:spPr>
        <p:txBody>
          <a:bodyPr lIns="101600" tIns="38100" rIns="76200" bIns="38100" rtlCol="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noProof="1">
                <a:sym typeface="+mn-ea"/>
              </a:rPr>
              <a:t>单击此处编辑文本</a:t>
            </a:r>
            <a:endParaRPr noProof="1">
              <a:sym typeface="+mn-ea"/>
            </a:endParaRPr>
          </a:p>
        </p:txBody>
      </p:sp>
      <p:sp>
        <p:nvSpPr>
          <p:cNvPr id="6" name="内容占位符 5"/>
          <p:cNvSpPr>
            <a:spLocks noGrp="1"/>
          </p:cNvSpPr>
          <p:nvPr>
            <p:ph sz="quarter" idx="4"/>
          </p:nvPr>
        </p:nvSpPr>
        <p:spPr>
          <a:xfrm>
            <a:off x="3507935" y="3296325"/>
            <a:ext cx="3005379" cy="7815169"/>
          </a:xfrm>
        </p:spPr>
        <p:txBody>
          <a:bodyPr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p:txBody>
      </p:sp>
      <p:sp>
        <p:nvSpPr>
          <p:cNvPr id="7"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8"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9" name="灯片编号占位符 5"/>
          <p:cNvSpPr>
            <a:spLocks noGrp="1"/>
          </p:cNvSpPr>
          <p:nvPr>
            <p:ph type="sldNum" sz="quarter" idx="12"/>
            <p:custDataLst>
              <p:tags r:id="rId4"/>
            </p:custDataLst>
          </p:nvPr>
        </p:nvSpPr>
        <p:spPr/>
        <p:txBody>
          <a:bodyPr/>
          <a:lstStyle>
            <a:lvl1pPr>
              <a:defRPr/>
            </a:lvl1pPr>
          </a:lstStyle>
          <a:p>
            <a:fld id="{C21CAF7F-D5DB-41E6-956C-6DDBBB03BD55}" type="slidenum">
              <a:rPr lang="zh-CN" altLang="en-US"/>
            </a:fld>
            <a:endParaRPr lang="zh-CN" altLang="en-US"/>
          </a:p>
        </p:txBody>
      </p:sp>
    </p:spTree>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2257" y="1081707"/>
            <a:ext cx="6170747" cy="1254524"/>
          </a:xfrm>
        </p:spPr>
        <p:txBody>
          <a:bodyPr lIns="90000" tIns="46800" rIns="90000" bIns="46800" rtlCol="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单击此处编辑母版标题样式</a:t>
            </a:r>
            <a:endParaRPr noProof="1">
              <a:sym typeface="+mn-ea"/>
            </a:endParaRPr>
          </a:p>
        </p:txBody>
      </p:sp>
      <p:sp>
        <p:nvSpPr>
          <p:cNvPr id="3"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4"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5" name="灯片编号占位符 5"/>
          <p:cNvSpPr>
            <a:spLocks noGrp="1"/>
          </p:cNvSpPr>
          <p:nvPr>
            <p:ph type="sldNum" sz="quarter" idx="12"/>
            <p:custDataLst>
              <p:tags r:id="rId4"/>
            </p:custDataLst>
          </p:nvPr>
        </p:nvSpPr>
        <p:spPr/>
        <p:txBody>
          <a:bodyPr/>
          <a:lstStyle>
            <a:lvl1pPr>
              <a:defRPr/>
            </a:lvl1pPr>
          </a:lstStyle>
          <a:p>
            <a:fld id="{2B4691E1-F7C9-4A81-936A-A951271025F2}" type="slidenum">
              <a:rPr lang="zh-CN" altLang="en-US"/>
            </a:fld>
            <a:endParaRPr lang="zh-CN" altLang="en-US"/>
          </a:p>
        </p:txBody>
      </p:sp>
    </p:spTree>
  </p:cSld>
  <p:clrMapOvr>
    <a:masterClrMapping/>
  </p:clrMapOvr>
  <p:hf sldNum="0"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3"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4" name="灯片编号占位符 5"/>
          <p:cNvSpPr>
            <a:spLocks noGrp="1"/>
          </p:cNvSpPr>
          <p:nvPr>
            <p:ph type="sldNum" sz="quarter" idx="12"/>
            <p:custDataLst>
              <p:tags r:id="rId4"/>
            </p:custDataLst>
          </p:nvPr>
        </p:nvSpPr>
        <p:spPr/>
        <p:txBody>
          <a:bodyPr/>
          <a:lstStyle>
            <a:lvl1pPr>
              <a:defRPr/>
            </a:lvl1pPr>
          </a:lstStyle>
          <a:p>
            <a:fld id="{9F745AB7-E399-4CEC-BEBD-62B92E846018}" type="slidenum">
              <a:rPr lang="zh-CN" altLang="en-US"/>
            </a:fld>
            <a:endParaRPr lang="zh-CN" altLang="en-US"/>
          </a:p>
        </p:txBody>
      </p:sp>
    </p:spTree>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42257" y="2765072"/>
            <a:ext cx="2883868" cy="8192807"/>
          </a:xfrm>
        </p:spPr>
        <p:txBody>
          <a:bodyPr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noProof="1">
              <a:sym typeface="+mn-ea"/>
            </a:endParaRPr>
          </a:p>
        </p:txBody>
      </p:sp>
      <p:sp>
        <p:nvSpPr>
          <p:cNvPr id="4" name="文本占位符 3"/>
          <p:cNvSpPr>
            <a:spLocks noGrp="1"/>
          </p:cNvSpPr>
          <p:nvPr>
            <p:ph type="body" sz="half" idx="2" hasCustomPrompt="1"/>
          </p:nvPr>
        </p:nvSpPr>
        <p:spPr>
          <a:xfrm>
            <a:off x="3572431" y="2765072"/>
            <a:ext cx="2940573" cy="8192807"/>
          </a:xfrm>
        </p:spPr>
        <p:txBody>
          <a:bodyPr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stStyle>
          <a:p>
            <a:pPr lvl="0"/>
            <a:r>
              <a:rPr noProof="1">
                <a:sym typeface="+mn-ea"/>
              </a:rPr>
              <a:t>单击此处编辑文本</a:t>
            </a:r>
            <a:endParaRPr noProof="1">
              <a:sym typeface="+mn-ea"/>
            </a:endParaRPr>
          </a:p>
        </p:txBody>
      </p:sp>
      <p:sp>
        <p:nvSpPr>
          <p:cNvPr id="9" name="标题 8"/>
          <p:cNvSpPr>
            <a:spLocks noGrp="1"/>
          </p:cNvSpPr>
          <p:nvPr>
            <p:ph type="title"/>
          </p:nvPr>
        </p:nvSpPr>
        <p:spPr/>
        <p:txBody>
          <a:bodyPr/>
          <a:lstStyle>
            <a:lvl1pPr>
              <a:defRPr baseline="0"/>
            </a:lvl1pPr>
          </a:lstStyle>
          <a:p>
            <a:r>
              <a:rPr lang="zh-CN" altLang="en-US" noProof="1"/>
              <a:t>单击此处编辑母版标题样式</a:t>
            </a:r>
            <a:endParaRPr lang="zh-CN" altLang="en-US" noProof="1"/>
          </a:p>
        </p:txBody>
      </p:sp>
      <p:sp>
        <p:nvSpPr>
          <p:cNvPr id="5"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6"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7" name="灯片编号占位符 5"/>
          <p:cNvSpPr>
            <a:spLocks noGrp="1"/>
          </p:cNvSpPr>
          <p:nvPr>
            <p:ph type="sldNum" sz="quarter" idx="12"/>
            <p:custDataLst>
              <p:tags r:id="rId4"/>
            </p:custDataLst>
          </p:nvPr>
        </p:nvSpPr>
        <p:spPr/>
        <p:txBody>
          <a:bodyPr/>
          <a:lstStyle>
            <a:lvl1pPr>
              <a:defRPr/>
            </a:lvl1pPr>
          </a:lstStyle>
          <a:p>
            <a:fld id="{341A471E-8957-4C14-8EDC-80666122FAF7}" type="slidenum">
              <a:rPr lang="zh-CN" altLang="en-US"/>
            </a:fld>
            <a:endParaRPr lang="zh-CN" altLang="en-US"/>
          </a:p>
        </p:txBody>
      </p:sp>
    </p:spTree>
  </p:cSld>
  <p:clrMapOvr>
    <a:masterClrMapping/>
  </p:clrMapOvr>
  <p:hf sldNum="0" hdr="0"/>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5757609" y="1625760"/>
            <a:ext cx="587304" cy="8941680"/>
          </a:xfrm>
        </p:spPr>
        <p:txBody>
          <a:bodyPr vert="eaVert" lIns="90000" tIns="46800" rIns="90000" bIns="46800" rtlCol="0">
            <a:normAutofit/>
          </a:bodyPr>
          <a:lstStyle>
            <a:lvl1pPr marL="0" marR="0" lvl="0" algn="l" defTabSz="914400" rtl="0" eaLnBrk="1" fontAlgn="auto" latinLnBrk="0" hangingPunct="1">
              <a:lnSpc>
                <a:spcPct val="100000"/>
              </a:lnSpc>
              <a:spcAft>
                <a:spcPts val="0"/>
              </a:spcAft>
              <a:buNone/>
              <a:defRPr kumimoji="0" lang="zh-CN" altLang="en-US" sz="21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单击此处编辑标题</a:t>
            </a:r>
            <a:endParaRPr noProof="1">
              <a:sym typeface="+mn-ea"/>
            </a:endParaRPr>
          </a:p>
        </p:txBody>
      </p:sp>
      <p:sp>
        <p:nvSpPr>
          <p:cNvPr id="3" name="竖排文字占位符 2"/>
          <p:cNvSpPr>
            <a:spLocks noGrp="1"/>
          </p:cNvSpPr>
          <p:nvPr>
            <p:ph type="body" orient="vert" idx="1" hasCustomPrompt="1"/>
          </p:nvPr>
        </p:nvSpPr>
        <p:spPr>
          <a:xfrm>
            <a:off x="514398" y="1625760"/>
            <a:ext cx="5158153" cy="8941680"/>
          </a:xfrm>
        </p:spPr>
        <p:txBody>
          <a:bodyPr vert="eaVert" lIns="46800" rIns="46800"/>
          <a:lstStyle>
            <a:lvl1pPr indent="0" eaLnBrk="1" fontAlgn="auto" latinLnBrk="0" hangingPunct="1">
              <a:lnSpc>
                <a:spcPct val="160000"/>
              </a:lnSpc>
              <a:spcAft>
                <a:spcPts val="1600"/>
              </a:spcAft>
              <a:buNone/>
              <a:defRPr spc="300" baseline="0">
                <a:solidFill>
                  <a:schemeClr val="tx1">
                    <a:lumMod val="65000"/>
                    <a:lumOff val="35000"/>
                  </a:schemeClr>
                </a:solidFill>
              </a:defRPr>
            </a:lvl1pPr>
            <a:lvl2pPr indent="0" eaLnBrk="1" fontAlgn="auto" latinLnBrk="0" hangingPunct="1">
              <a:lnSpc>
                <a:spcPct val="160000"/>
              </a:lnSpc>
              <a:spcAft>
                <a:spcPts val="1600"/>
              </a:spcAft>
              <a:buNone/>
              <a:defRPr spc="300" baseline="0">
                <a:solidFill>
                  <a:schemeClr val="tx1">
                    <a:lumMod val="65000"/>
                    <a:lumOff val="35000"/>
                  </a:schemeClr>
                </a:solidFill>
              </a:defRPr>
            </a:lvl2pPr>
            <a:lvl3pPr indent="0" eaLnBrk="1" fontAlgn="auto" latinLnBrk="0" hangingPunct="1">
              <a:lnSpc>
                <a:spcPct val="160000"/>
              </a:lnSpc>
              <a:spcAft>
                <a:spcPts val="1600"/>
              </a:spcAft>
              <a:buNone/>
              <a:defRPr spc="300" baseline="0">
                <a:solidFill>
                  <a:schemeClr val="tx1">
                    <a:lumMod val="65000"/>
                    <a:lumOff val="35000"/>
                  </a:schemeClr>
                </a:solidFill>
              </a:defRPr>
            </a:lvl3pPr>
            <a:lvl4pPr indent="0" eaLnBrk="1" fontAlgn="auto" latinLnBrk="0" hangingPunct="1">
              <a:lnSpc>
                <a:spcPct val="160000"/>
              </a:lnSpc>
              <a:spcAft>
                <a:spcPts val="1600"/>
              </a:spcAft>
              <a:buNone/>
              <a:defRPr spc="300" baseline="0">
                <a:solidFill>
                  <a:schemeClr val="tx1">
                    <a:lumMod val="65000"/>
                    <a:lumOff val="35000"/>
                  </a:schemeClr>
                </a:solidFill>
              </a:defRPr>
            </a:lvl4pPr>
            <a:lvl5pPr indent="0" eaLnBrk="1" fontAlgn="auto" latinLnBrk="0" hangingPunct="1">
              <a:lnSpc>
                <a:spcPct val="160000"/>
              </a:lnSpc>
              <a:spcAft>
                <a:spcPts val="1600"/>
              </a:spcAft>
              <a:buNone/>
              <a:defRPr spc="300" baseline="0">
                <a:solidFill>
                  <a:schemeClr val="tx1">
                    <a:lumMod val="65000"/>
                    <a:lumOff val="35000"/>
                  </a:schemeClr>
                </a:solidFill>
              </a:defRPr>
            </a:lvl5pPr>
          </a:lstStyle>
          <a:p>
            <a:pPr lvl="0"/>
            <a:r>
              <a:rPr lang="zh-CN" altLang="en-US" noProof="1"/>
              <a:t>单击此处编辑文本</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6A057979-60D0-47E2-B905-A0E6E3AD715C}" type="slidenum">
              <a:rPr lang="zh-CN" altLang="en-US"/>
            </a:fld>
            <a:endParaRPr lang="zh-CN" altLang="en-US"/>
          </a:p>
        </p:txBody>
      </p:sp>
    </p:spTree>
  </p:cSld>
  <p:clrMapOvr>
    <a:masterClrMapping/>
  </p:clrMapOvr>
  <p:hf sldNum="0"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342257" y="1376135"/>
            <a:ext cx="6172773" cy="9748160"/>
          </a:xfrm>
        </p:spPr>
        <p:txBody>
          <a:bodyPr/>
          <a:lstStyle>
            <a:lvl1pPr marL="171450" indent="-171450">
              <a:lnSpc>
                <a:spcPct val="130000"/>
              </a:lnSpc>
              <a:buFont typeface="Wingdings" panose="05000000000000000000" pitchFamily="2" charset="2"/>
              <a:buChar char="l"/>
              <a:defRPr spc="150" baseline="0">
                <a:solidFill>
                  <a:schemeClr val="tx1">
                    <a:lumMod val="65000"/>
                    <a:lumOff val="35000"/>
                  </a:schemeClr>
                </a:solidFill>
              </a:defRPr>
            </a:lvl1pPr>
            <a:lvl2pPr marL="514350" indent="-171450">
              <a:lnSpc>
                <a:spcPct val="130000"/>
              </a:lnSpc>
              <a:buFont typeface="Wingdings" panose="05000000000000000000" pitchFamily="2" charset="2"/>
              <a:buChar char="l"/>
              <a:defRPr spc="150" baseline="0">
                <a:solidFill>
                  <a:schemeClr val="tx1">
                    <a:lumMod val="65000"/>
                    <a:lumOff val="35000"/>
                  </a:schemeClr>
                </a:solidFill>
              </a:defRPr>
            </a:lvl2pPr>
            <a:lvl3pPr marL="857250" indent="-171450">
              <a:lnSpc>
                <a:spcPct val="130000"/>
              </a:lnSpc>
              <a:buFont typeface="Wingdings" panose="05000000000000000000" pitchFamily="2" charset="2"/>
              <a:buChar char="l"/>
              <a:defRPr spc="150" baseline="0">
                <a:solidFill>
                  <a:schemeClr val="tx1">
                    <a:lumMod val="65000"/>
                    <a:lumOff val="35000"/>
                  </a:schemeClr>
                </a:solidFill>
              </a:defRPr>
            </a:lvl3pPr>
            <a:lvl4pPr marL="1200150" indent="-171450">
              <a:lnSpc>
                <a:spcPct val="130000"/>
              </a:lnSpc>
              <a:buFont typeface="Wingdings" panose="05000000000000000000" pitchFamily="2" charset="2"/>
              <a:buChar char="l"/>
              <a:defRPr spc="150" baseline="0">
                <a:solidFill>
                  <a:schemeClr val="tx1">
                    <a:lumMod val="65000"/>
                    <a:lumOff val="35000"/>
                  </a:schemeClr>
                </a:solidFill>
              </a:defRPr>
            </a:lvl4pPr>
            <a:lvl5pPr marL="1543050" indent="-17145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3"/>
          <p:cNvSpPr>
            <a:spLocks noGrp="1"/>
          </p:cNvSpPr>
          <p:nvPr>
            <p:ph type="dt" sz="half" idx="14"/>
            <p:custDataLst>
              <p:tags r:id="rId2"/>
            </p:custDataLst>
          </p:nvPr>
        </p:nvSpPr>
        <p:spPr/>
        <p:txBody>
          <a:bodyPr/>
          <a:lstStyle>
            <a:lvl1pPr>
              <a:defRPr/>
            </a:lvl1pPr>
          </a:lstStyle>
          <a:p>
            <a:r>
              <a:rPr lang="zh-CN" altLang="en-US"/>
              <a:t>PORAD</a:t>
            </a:r>
            <a:endParaRPr lang="zh-CN" altLang="en-US"/>
          </a:p>
        </p:txBody>
      </p:sp>
      <p:sp>
        <p:nvSpPr>
          <p:cNvPr id="4" name="页脚占位符 4"/>
          <p:cNvSpPr>
            <a:spLocks noGrp="1"/>
          </p:cNvSpPr>
          <p:nvPr>
            <p:ph type="ftr" sz="quarter" idx="15"/>
            <p:custDataLst>
              <p:tags r:id="rId3"/>
            </p:custDataLst>
          </p:nvPr>
        </p:nvSpPr>
        <p:spPr/>
        <p:txBody>
          <a:bodyPr/>
          <a:lstStyle>
            <a:lvl1pPr>
              <a:defRPr/>
            </a:lvl1pPr>
          </a:lstStyle>
          <a:p>
            <a:r>
              <a:rPr lang="zh-CN" altLang="en-US"/>
              <a:t>18</a:t>
            </a:r>
            <a:endParaRPr lang="zh-CN" altLang="en-US"/>
          </a:p>
        </p:txBody>
      </p:sp>
      <p:sp>
        <p:nvSpPr>
          <p:cNvPr id="5" name="灯片编号占位符 5"/>
          <p:cNvSpPr>
            <a:spLocks noGrp="1"/>
          </p:cNvSpPr>
          <p:nvPr>
            <p:ph type="sldNum" sz="quarter" idx="16"/>
            <p:custDataLst>
              <p:tags r:id="rId4"/>
            </p:custDataLst>
          </p:nvPr>
        </p:nvSpPr>
        <p:spPr/>
        <p:txBody>
          <a:bodyPr/>
          <a:lstStyle>
            <a:lvl1pPr>
              <a:defRPr/>
            </a:lvl1pPr>
          </a:lstStyle>
          <a:p>
            <a:fld id="{FA696421-E797-4E0F-A288-1D4F02614CDA}" type="slidenum">
              <a:rPr lang="zh-CN" altLang="en-US"/>
            </a:fld>
            <a:endParaRPr lang="zh-CN" altLang="en-US"/>
          </a:p>
        </p:txBody>
      </p:sp>
    </p:spTree>
  </p:cSld>
  <p:clrMapOvr>
    <a:masterClrMapping/>
  </p:clrMapOvr>
  <p:hf sldNum="0"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74388" y="4416435"/>
            <a:ext cx="5512561" cy="1811378"/>
          </a:xfrm>
        </p:spPr>
        <p:txBody>
          <a:bodyPr lIns="90000" tIns="46800" rIns="90000" bIns="46800" rtlCol="0" anchor="t">
            <a:normAutofit/>
          </a:bodyPr>
          <a:lstStyle>
            <a:lvl1pPr marL="0" marR="0" algn="ctr" defTabSz="914400" rtl="0" eaLnBrk="1" fontAlgn="auto" latinLnBrk="0" hangingPunct="1">
              <a:lnSpc>
                <a:spcPct val="100000"/>
              </a:lnSpc>
              <a:buNone/>
              <a:defRPr kumimoji="0" lang="zh-CN" altLang="en-US" sz="45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单击此处编辑标题</a:t>
            </a:r>
            <a:endParaRPr noProof="1">
              <a:sym typeface="+mn-ea"/>
            </a:endParaRPr>
          </a:p>
        </p:txBody>
      </p:sp>
      <p:sp>
        <p:nvSpPr>
          <p:cNvPr id="7" name="文本占位符 6"/>
          <p:cNvSpPr>
            <a:spLocks noGrp="1"/>
          </p:cNvSpPr>
          <p:nvPr>
            <p:ph type="body" sz="quarter" idx="13"/>
          </p:nvPr>
        </p:nvSpPr>
        <p:spPr>
          <a:xfrm>
            <a:off x="674388" y="6330223"/>
            <a:ext cx="5512561" cy="838483"/>
          </a:xfrm>
        </p:spPr>
        <p:txBody>
          <a:bodyPr>
            <a:normAutofit/>
          </a:bodyPr>
          <a:lstStyle>
            <a:lvl1pPr marL="0" indent="0" algn="ctr">
              <a:lnSpc>
                <a:spcPct val="110000"/>
              </a:lnSpc>
              <a:buNone/>
              <a:defRPr sz="1800" spc="200" baseline="0">
                <a:solidFill>
                  <a:schemeClr val="tx1">
                    <a:lumMod val="65000"/>
                    <a:lumOff val="35000"/>
                  </a:schemeClr>
                </a:solidFill>
              </a:defRPr>
            </a:lvl1pPr>
          </a:lstStyle>
          <a:p>
            <a:pPr lvl="0"/>
            <a:r>
              <a:rPr lang="zh-CN" altLang="en-US" noProof="1"/>
              <a:t>单击此处编辑母版文本样式</a:t>
            </a:r>
            <a:endParaRPr lang="zh-CN" altLang="en-US" noProof="1"/>
          </a:p>
        </p:txBody>
      </p:sp>
      <p:sp>
        <p:nvSpPr>
          <p:cNvPr id="4" name="日期占位符 3"/>
          <p:cNvSpPr>
            <a:spLocks noGrp="1"/>
          </p:cNvSpPr>
          <p:nvPr>
            <p:ph type="dt" sz="half" idx="14"/>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5"/>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6"/>
            <p:custDataLst>
              <p:tags r:id="rId4"/>
            </p:custDataLst>
          </p:nvPr>
        </p:nvSpPr>
        <p:spPr/>
        <p:txBody>
          <a:bodyPr/>
          <a:lstStyle>
            <a:lvl1pPr>
              <a:defRPr/>
            </a:lvl1pPr>
          </a:lstStyle>
          <a:p>
            <a:fld id="{21B944F0-E40A-4903-8F6D-2EA54BCC30C9}" type="slidenum">
              <a:rPr lang="zh-CN" altLang="en-US"/>
            </a:fld>
            <a:endParaRPr lang="zh-CN" altLang="en-US"/>
          </a:p>
        </p:txBody>
      </p:sp>
    </p:spTree>
  </p:cSld>
  <p:clrMapOvr>
    <a:masterClrMapping/>
  </p:clrMapOvr>
  <p:hf sldNum="0" hd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74388" y="1625760"/>
            <a:ext cx="5512561" cy="4570050"/>
          </a:xfrm>
        </p:spPr>
        <p:txBody>
          <a:bodyPr lIns="90000" tIns="46800" rIns="90000" bIns="46800" anchor="b">
            <a:normAutofit/>
          </a:bodyPr>
          <a:lstStyle>
            <a:lvl1pPr algn="ctr">
              <a:defRPr sz="4500" b="1" i="0" spc="300" baseline="0">
                <a:solidFill>
                  <a:schemeClr val="tx1">
                    <a:lumMod val="85000"/>
                    <a:lumOff val="15000"/>
                  </a:schemeClr>
                </a:solidFill>
                <a:effectLst/>
              </a:defRPr>
            </a:lvl1pPr>
          </a:lstStyle>
          <a:p>
            <a:r>
              <a:rPr lang="zh-CN" altLang="en-US" noProof="1"/>
              <a:t>单击此处编辑标题</a:t>
            </a:r>
            <a:endParaRPr lang="zh-CN" altLang="en-US" noProof="1"/>
          </a:p>
        </p:txBody>
      </p:sp>
      <p:sp>
        <p:nvSpPr>
          <p:cNvPr id="3" name="副标题 2"/>
          <p:cNvSpPr>
            <a:spLocks noGrp="1"/>
          </p:cNvSpPr>
          <p:nvPr>
            <p:ph type="subTitle" idx="1" hasCustomPrompt="1"/>
          </p:nvPr>
        </p:nvSpPr>
        <p:spPr>
          <a:xfrm>
            <a:off x="674388" y="6330223"/>
            <a:ext cx="5512561" cy="2617858"/>
          </a:xfrm>
        </p:spPr>
        <p:txBody>
          <a:bodyPr>
            <a:normAutofit/>
          </a:bodyPr>
          <a:lstStyle>
            <a:lvl1pPr marL="0" indent="0" algn="ctr" eaLnBrk="1" fontAlgn="auto" latinLnBrk="0" hangingPunct="1">
              <a:lnSpc>
                <a:spcPct val="110000"/>
              </a:lnSpc>
              <a:buNone/>
              <a:defRPr sz="1800" u="none" strike="noStrike" kern="1200" cap="none" spc="200" normalizeH="0" baseline="0">
                <a:solidFill>
                  <a:schemeClr val="tx1">
                    <a:lumMod val="65000"/>
                    <a:lumOff val="35000"/>
                  </a:schemeClr>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单击此处编辑副标题</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E80B348F-CBF1-4E98-9348-EEE40B1594D4}" type="slidenum">
              <a:rPr lang="zh-CN" altLang="en-US"/>
            </a:fld>
            <a:endParaRPr lang="zh-CN" altLang="en-US"/>
          </a:p>
        </p:txBody>
      </p:sp>
    </p:spTree>
  </p:cSld>
  <p:clrMapOvr>
    <a:masterClrMapping/>
  </p:clrMapOvr>
  <p:hf sldNum="0" hdr="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2257" y="1081707"/>
            <a:ext cx="6170747" cy="1254524"/>
          </a:xfrm>
        </p:spPr>
        <p:txBody>
          <a:bodyPr lIns="90000" tIns="46800" rIns="90000" bIns="46800" rtlCol="0">
            <a:normAutofit/>
          </a:bodyPr>
          <a:lstStyle>
            <a:lvl1pPr marL="0" marR="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单击此处编辑母版标题样式</a:t>
            </a:r>
            <a:endParaRPr noProof="1">
              <a:sym typeface="+mn-ea"/>
            </a:endParaRPr>
          </a:p>
        </p:txBody>
      </p:sp>
      <p:sp>
        <p:nvSpPr>
          <p:cNvPr id="3" name="内容占位符 2"/>
          <p:cNvSpPr>
            <a:spLocks noGrp="1"/>
          </p:cNvSpPr>
          <p:nvPr>
            <p:ph idx="1"/>
          </p:nvPr>
        </p:nvSpPr>
        <p:spPr>
          <a:xfrm>
            <a:off x="342257" y="2649861"/>
            <a:ext cx="6170747" cy="8461633"/>
          </a:xfrm>
        </p:spPr>
        <p:txBody>
          <a:bodyPr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685800" marR="0" lvl="2"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028700" marR="0" lvl="3"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371600" marR="0" lvl="4"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noProof="1">
                <a:sym typeface="+mn-ea"/>
              </a:rPr>
              <a:t>单击此处编辑母版文本样式</a:t>
            </a:r>
            <a:endParaRPr noProof="1">
              <a:sym typeface="+mn-ea"/>
            </a:endParaRPr>
          </a:p>
        </p:txBody>
      </p:sp>
      <p:sp>
        <p:nvSpPr>
          <p:cNvPr id="4"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CF549778-E22D-456C-9499-EE070D09EF53}" type="slidenum">
              <a:rPr lang="zh-CN" altLang="en-US"/>
            </a:fld>
            <a:endParaRPr lang="zh-CN" altLang="en-US"/>
          </a:p>
        </p:txBody>
      </p:sp>
    </p:spTree>
  </p:cSld>
  <p:clrMapOvr>
    <a:masterClrMapping/>
  </p:clrMapOvr>
  <p:hf sldNum="0" hdr="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119929" y="6842274"/>
            <a:ext cx="4370355" cy="1363334"/>
          </a:xfrm>
        </p:spPr>
        <p:txBody>
          <a:bodyPr lIns="90000" tIns="46800" rIns="90000" bIns="46800" anchor="b">
            <a:normAutofit/>
          </a:bodyPr>
          <a:lstStyle>
            <a:lvl1pPr>
              <a:defRPr sz="3300" b="1" i="0" u="none" strike="noStrike" kern="1200" cap="none" spc="300" normalizeH="0" baseline="0">
                <a:solidFill>
                  <a:schemeClr val="tx1">
                    <a:lumMod val="85000"/>
                    <a:lumOff val="15000"/>
                  </a:schemeClr>
                </a:solidFill>
                <a:effectLst/>
                <a:uFillTx/>
              </a:defRPr>
            </a:lvl1pPr>
          </a:lstStyle>
          <a:p>
            <a:r>
              <a:rPr lang="zh-CN" altLang="en-US" noProof="1"/>
              <a:t>单击此处编辑标题</a:t>
            </a:r>
            <a:endParaRPr lang="zh-CN" altLang="en-US" noProof="1"/>
          </a:p>
        </p:txBody>
      </p:sp>
      <p:sp>
        <p:nvSpPr>
          <p:cNvPr id="3" name="文本占位符 2"/>
          <p:cNvSpPr>
            <a:spLocks noGrp="1"/>
          </p:cNvSpPr>
          <p:nvPr>
            <p:ph type="body" idx="1" hasCustomPrompt="1"/>
          </p:nvPr>
        </p:nvSpPr>
        <p:spPr>
          <a:xfrm>
            <a:off x="1119929" y="8205608"/>
            <a:ext cx="4370355" cy="1542552"/>
          </a:xfrm>
        </p:spPr>
        <p:txBody>
          <a:bodyPr>
            <a:normAutofit/>
          </a:bodyPr>
          <a:lstStyle>
            <a:lvl1pPr marL="0" indent="0" eaLnBrk="1" fontAlgn="auto" latinLnBrk="0" hangingPunct="1">
              <a:lnSpc>
                <a:spcPct val="130000"/>
              </a:lnSpc>
              <a:buNone/>
              <a:defRPr kumimoji="0" lang="zh-CN" altLang="en-US" sz="135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单击此处编辑文本</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845CAE1C-F41A-44F6-BA79-85D8A3136020}" type="slidenum">
              <a:rPr lang="zh-CN" altLang="en-US"/>
            </a:fld>
            <a:endParaRPr lang="zh-CN" altLang="en-US"/>
          </a:p>
        </p:txBody>
      </p:sp>
    </p:spTree>
  </p:cSld>
  <p:clrMapOvr>
    <a:masterClrMapping/>
  </p:clrMapOvr>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2257" y="1081707"/>
            <a:ext cx="6170747" cy="1254524"/>
          </a:xfrm>
        </p:spPr>
        <p:txBody>
          <a:bodyPr lIns="90000" tIns="46800" rIns="90000" bIns="46800" rtlCol="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单击此处编辑母版标题样式</a:t>
            </a:r>
            <a:endParaRPr noProof="1">
              <a:sym typeface="+mn-ea"/>
            </a:endParaRPr>
          </a:p>
        </p:txBody>
      </p:sp>
      <p:sp>
        <p:nvSpPr>
          <p:cNvPr id="3" name="内容占位符 2"/>
          <p:cNvSpPr>
            <a:spLocks noGrp="1"/>
          </p:cNvSpPr>
          <p:nvPr>
            <p:ph sz="half" idx="1"/>
          </p:nvPr>
        </p:nvSpPr>
        <p:spPr>
          <a:xfrm>
            <a:off x="342257" y="2669063"/>
            <a:ext cx="2912220" cy="8442431"/>
          </a:xfrm>
        </p:spPr>
        <p:txBody>
          <a:bodyPr rtlCol="0">
            <a:normAutofit/>
          </a:bodyPr>
          <a:lstStyle>
            <a:lvl1pPr marL="171450" marR="0" lvl="0"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p:txBody>
      </p:sp>
      <p:sp>
        <p:nvSpPr>
          <p:cNvPr id="4" name="内容占位符 3"/>
          <p:cNvSpPr>
            <a:spLocks noGrp="1"/>
          </p:cNvSpPr>
          <p:nvPr>
            <p:ph sz="half" idx="2"/>
          </p:nvPr>
        </p:nvSpPr>
        <p:spPr>
          <a:xfrm>
            <a:off x="3606860" y="2669063"/>
            <a:ext cx="2912220" cy="8442431"/>
          </a:xfrm>
        </p:spPr>
        <p:txBody>
          <a:bodyPr>
            <a:normAutofit/>
          </a:bodyPr>
          <a:lstStyle>
            <a:lvl1pPr marL="171450" indent="-171450">
              <a:lnSpc>
                <a:spcPct val="130000"/>
              </a:lnSpc>
              <a:buFont typeface="Wingdings" panose="05000000000000000000" pitchFamily="2" charset="2"/>
              <a:buChar char="l"/>
              <a:defRPr sz="1200" spc="150" baseline="0">
                <a:solidFill>
                  <a:schemeClr val="tx1">
                    <a:lumMod val="65000"/>
                    <a:lumOff val="35000"/>
                  </a:schemeClr>
                </a:solidFill>
                <a:latin typeface="Arial" panose="020B0604020202020204" pitchFamily="34" charset="0"/>
                <a:ea typeface="微软雅黑" panose="020B0503020204020204" pitchFamily="34" charset="-122"/>
              </a:defRPr>
            </a:lvl1pPr>
            <a:lvl2pPr marL="514350" indent="-171450">
              <a:lnSpc>
                <a:spcPct val="130000"/>
              </a:lnSpc>
              <a:buFont typeface="Wingdings" panose="05000000000000000000" pitchFamily="2" charset="2"/>
              <a:buChar char="l"/>
              <a:defRPr sz="1200" spc="150" baseline="0">
                <a:solidFill>
                  <a:schemeClr val="tx1">
                    <a:lumMod val="65000"/>
                    <a:lumOff val="35000"/>
                  </a:schemeClr>
                </a:solidFill>
                <a:latin typeface="Arial" panose="020B0604020202020204" pitchFamily="34" charset="0"/>
                <a:ea typeface="微软雅黑" panose="020B0503020204020204" pitchFamily="34" charset="-122"/>
              </a:defRPr>
            </a:lvl2pPr>
            <a:lvl3pPr marL="857250" indent="-171450">
              <a:lnSpc>
                <a:spcPct val="130000"/>
              </a:lnSpc>
              <a:buFont typeface="Wingdings" panose="05000000000000000000" pitchFamily="2" charset="2"/>
              <a:buChar char="l"/>
              <a:defRPr sz="1200" spc="150" baseline="0">
                <a:solidFill>
                  <a:schemeClr val="tx1">
                    <a:lumMod val="65000"/>
                    <a:lumOff val="35000"/>
                  </a:schemeClr>
                </a:solidFill>
                <a:latin typeface="Arial" panose="020B0604020202020204" pitchFamily="34" charset="0"/>
                <a:ea typeface="微软雅黑" panose="020B0503020204020204" pitchFamily="34" charset="-122"/>
              </a:defRPr>
            </a:lvl3pPr>
            <a:lvl4pPr marL="1200150" indent="-171450">
              <a:lnSpc>
                <a:spcPct val="130000"/>
              </a:lnSpc>
              <a:buFont typeface="Wingdings" panose="05000000000000000000" pitchFamily="2" charset="2"/>
              <a:buChar char="l"/>
              <a:defRPr sz="1200" spc="150" baseline="0">
                <a:solidFill>
                  <a:schemeClr val="tx1">
                    <a:lumMod val="65000"/>
                    <a:lumOff val="35000"/>
                  </a:schemeClr>
                </a:solidFill>
                <a:latin typeface="Arial" panose="020B0604020202020204" pitchFamily="34" charset="0"/>
                <a:ea typeface="微软雅黑" panose="020B0503020204020204" pitchFamily="34" charset="-122"/>
              </a:defRPr>
            </a:lvl4pPr>
            <a:lvl5pPr>
              <a:lnSpc>
                <a:spcPct val="130000"/>
              </a:lnSpc>
              <a:defRPr sz="1200">
                <a:solidFill>
                  <a:schemeClr val="tx1">
                    <a:lumMod val="75000"/>
                    <a:lumOff val="2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p:txBody>
      </p:sp>
      <p:sp>
        <p:nvSpPr>
          <p:cNvPr id="5"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6"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7" name="灯片编号占位符 5"/>
          <p:cNvSpPr>
            <a:spLocks noGrp="1"/>
          </p:cNvSpPr>
          <p:nvPr>
            <p:ph type="sldNum" sz="quarter" idx="12"/>
            <p:custDataLst>
              <p:tags r:id="rId4"/>
            </p:custDataLst>
          </p:nvPr>
        </p:nvSpPr>
        <p:spPr/>
        <p:txBody>
          <a:bodyPr/>
          <a:lstStyle>
            <a:lvl1pPr>
              <a:defRPr/>
            </a:lvl1pPr>
          </a:lstStyle>
          <a:p>
            <a:fld id="{0B7E193E-F3DE-485A-8E39-0ABE58DC2BBD}" type="slidenum">
              <a:rPr lang="zh-CN" altLang="en-US"/>
            </a:fld>
            <a:endParaRPr lang="zh-CN" altLang="en-US"/>
          </a:p>
        </p:txBody>
      </p:sp>
    </p:spTree>
  </p:cSld>
  <p:clrMapOvr>
    <a:masterClrMapping/>
  </p:clrMapOvr>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257" y="1081707"/>
            <a:ext cx="6170747" cy="1254524"/>
          </a:xfrm>
        </p:spPr>
        <p:txBody>
          <a:bodyPr lIns="90000" tIns="46800" rIns="90000" bIns="46800" rtlCol="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单击此处编辑母版标题样式</a:t>
            </a:r>
            <a:endParaRPr noProof="1">
              <a:sym typeface="+mn-ea"/>
            </a:endParaRPr>
          </a:p>
        </p:txBody>
      </p:sp>
      <p:sp>
        <p:nvSpPr>
          <p:cNvPr id="3" name="文本占位符 2"/>
          <p:cNvSpPr>
            <a:spLocks noGrp="1"/>
          </p:cNvSpPr>
          <p:nvPr>
            <p:ph type="body" idx="1" hasCustomPrompt="1"/>
          </p:nvPr>
        </p:nvSpPr>
        <p:spPr>
          <a:xfrm>
            <a:off x="342257" y="2541050"/>
            <a:ext cx="3005379" cy="678467"/>
          </a:xfrm>
        </p:spPr>
        <p:txBody>
          <a:bodyPr lIns="101600" tIns="38100" rIns="76200" bIns="38100">
            <a:norm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单击此处编辑文本</a:t>
            </a:r>
            <a:endParaRPr lang="zh-CN" altLang="en-US" noProof="1"/>
          </a:p>
        </p:txBody>
      </p:sp>
      <p:sp>
        <p:nvSpPr>
          <p:cNvPr id="4" name="内容占位符 3"/>
          <p:cNvSpPr>
            <a:spLocks noGrp="1"/>
          </p:cNvSpPr>
          <p:nvPr>
            <p:ph sz="half" idx="2"/>
          </p:nvPr>
        </p:nvSpPr>
        <p:spPr>
          <a:xfrm>
            <a:off x="342257" y="3296325"/>
            <a:ext cx="3005379" cy="7815169"/>
          </a:xfrm>
        </p:spPr>
        <p:txBody>
          <a:bodyPr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p:txBody>
      </p:sp>
      <p:sp>
        <p:nvSpPr>
          <p:cNvPr id="5" name="文本占位符 4"/>
          <p:cNvSpPr>
            <a:spLocks noGrp="1"/>
          </p:cNvSpPr>
          <p:nvPr>
            <p:ph type="body" sz="quarter" idx="3" hasCustomPrompt="1"/>
          </p:nvPr>
        </p:nvSpPr>
        <p:spPr>
          <a:xfrm>
            <a:off x="3507935" y="2527767"/>
            <a:ext cx="3005379" cy="678467"/>
          </a:xfrm>
        </p:spPr>
        <p:txBody>
          <a:bodyPr lIns="101600" tIns="38100" rIns="76200" bIns="38100" rtlCol="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noProof="1">
                <a:sym typeface="+mn-ea"/>
              </a:rPr>
              <a:t>单击此处编辑文本</a:t>
            </a:r>
            <a:endParaRPr noProof="1">
              <a:sym typeface="+mn-ea"/>
            </a:endParaRPr>
          </a:p>
        </p:txBody>
      </p:sp>
      <p:sp>
        <p:nvSpPr>
          <p:cNvPr id="6" name="内容占位符 5"/>
          <p:cNvSpPr>
            <a:spLocks noGrp="1"/>
          </p:cNvSpPr>
          <p:nvPr>
            <p:ph sz="quarter" idx="4"/>
          </p:nvPr>
        </p:nvSpPr>
        <p:spPr>
          <a:xfrm>
            <a:off x="3507935" y="3296325"/>
            <a:ext cx="3005379" cy="7815169"/>
          </a:xfrm>
        </p:spPr>
        <p:txBody>
          <a:bodyPr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p:txBody>
      </p:sp>
      <p:sp>
        <p:nvSpPr>
          <p:cNvPr id="7"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8"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9" name="灯片编号占位符 5"/>
          <p:cNvSpPr>
            <a:spLocks noGrp="1"/>
          </p:cNvSpPr>
          <p:nvPr>
            <p:ph type="sldNum" sz="quarter" idx="12"/>
            <p:custDataLst>
              <p:tags r:id="rId4"/>
            </p:custDataLst>
          </p:nvPr>
        </p:nvSpPr>
        <p:spPr/>
        <p:txBody>
          <a:bodyPr/>
          <a:lstStyle>
            <a:lvl1pPr>
              <a:defRPr/>
            </a:lvl1pPr>
          </a:lstStyle>
          <a:p>
            <a:fld id="{A375F814-2566-46C2-8588-597E84C5D5FA}" type="slidenum">
              <a:rPr lang="zh-CN" altLang="en-US"/>
            </a:fld>
            <a:endParaRPr lang="zh-CN" altLang="en-US"/>
          </a:p>
        </p:txBody>
      </p:sp>
    </p:spTree>
  </p:cSld>
  <p:clrMapOvr>
    <a:masterClrMapping/>
  </p:clrMapOvr>
  <p:hf sldNum="0"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2257" y="1081707"/>
            <a:ext cx="6170747" cy="1254524"/>
          </a:xfrm>
        </p:spPr>
        <p:txBody>
          <a:bodyPr lIns="90000" tIns="46800" rIns="90000" bIns="46800" rtlCol="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单击此处编辑母版标题样式</a:t>
            </a:r>
            <a:endParaRPr noProof="1">
              <a:sym typeface="+mn-ea"/>
            </a:endParaRPr>
          </a:p>
        </p:txBody>
      </p:sp>
      <p:sp>
        <p:nvSpPr>
          <p:cNvPr id="3"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4"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5" name="灯片编号占位符 5"/>
          <p:cNvSpPr>
            <a:spLocks noGrp="1"/>
          </p:cNvSpPr>
          <p:nvPr>
            <p:ph type="sldNum" sz="quarter" idx="12"/>
            <p:custDataLst>
              <p:tags r:id="rId4"/>
            </p:custDataLst>
          </p:nvPr>
        </p:nvSpPr>
        <p:spPr/>
        <p:txBody>
          <a:bodyPr/>
          <a:lstStyle>
            <a:lvl1pPr>
              <a:defRPr/>
            </a:lvl1pPr>
          </a:lstStyle>
          <a:p>
            <a:fld id="{18BD0513-7CCB-4D36-B665-AB51904EAFE9}" type="slidenum">
              <a:rPr lang="zh-CN" altLang="en-US"/>
            </a:fld>
            <a:endParaRPr lang="zh-CN" altLang="en-US"/>
          </a:p>
        </p:txBody>
      </p:sp>
    </p:spTree>
  </p:cSld>
  <p:clrMapOvr>
    <a:masterClrMapping/>
  </p:clrMapOvr>
  <p:hf sldNum="0" hdr="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3"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4" name="灯片编号占位符 5"/>
          <p:cNvSpPr>
            <a:spLocks noGrp="1"/>
          </p:cNvSpPr>
          <p:nvPr>
            <p:ph type="sldNum" sz="quarter" idx="12"/>
            <p:custDataLst>
              <p:tags r:id="rId4"/>
            </p:custDataLst>
          </p:nvPr>
        </p:nvSpPr>
        <p:spPr/>
        <p:txBody>
          <a:bodyPr/>
          <a:lstStyle>
            <a:lvl1pPr>
              <a:defRPr/>
            </a:lvl1pPr>
          </a:lstStyle>
          <a:p>
            <a:fld id="{3D75C074-2EFA-44B3-A7DF-40A1B7771126}" type="slidenum">
              <a:rPr lang="zh-CN" altLang="en-US"/>
            </a:fld>
            <a:endParaRPr lang="zh-CN" altLang="en-US"/>
          </a:p>
        </p:txBody>
      </p:sp>
    </p:spTree>
  </p:cSld>
  <p:clrMapOvr>
    <a:masterClrMapping/>
  </p:clrMapOvr>
  <p:hf sldNum="0"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42257" y="2765072"/>
            <a:ext cx="2883868" cy="8192807"/>
          </a:xfrm>
        </p:spPr>
        <p:txBody>
          <a:bodyPr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noProof="1">
              <a:sym typeface="+mn-ea"/>
            </a:endParaRPr>
          </a:p>
        </p:txBody>
      </p:sp>
      <p:sp>
        <p:nvSpPr>
          <p:cNvPr id="4" name="文本占位符 3"/>
          <p:cNvSpPr>
            <a:spLocks noGrp="1"/>
          </p:cNvSpPr>
          <p:nvPr>
            <p:ph type="body" sz="half" idx="2" hasCustomPrompt="1"/>
          </p:nvPr>
        </p:nvSpPr>
        <p:spPr>
          <a:xfrm>
            <a:off x="3572431" y="2765072"/>
            <a:ext cx="2940573" cy="8192807"/>
          </a:xfrm>
        </p:spPr>
        <p:txBody>
          <a:bodyPr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stStyle>
          <a:p>
            <a:pPr lvl="0"/>
            <a:r>
              <a:rPr noProof="1">
                <a:sym typeface="+mn-ea"/>
              </a:rPr>
              <a:t>单击此处编辑文本</a:t>
            </a:r>
            <a:endParaRPr noProof="1">
              <a:sym typeface="+mn-ea"/>
            </a:endParaRPr>
          </a:p>
        </p:txBody>
      </p:sp>
      <p:sp>
        <p:nvSpPr>
          <p:cNvPr id="9" name="标题 8"/>
          <p:cNvSpPr>
            <a:spLocks noGrp="1"/>
          </p:cNvSpPr>
          <p:nvPr>
            <p:ph type="title"/>
          </p:nvPr>
        </p:nvSpPr>
        <p:spPr/>
        <p:txBody>
          <a:bodyPr/>
          <a:lstStyle>
            <a:lvl1pPr>
              <a:defRPr baseline="0"/>
            </a:lvl1pPr>
          </a:lstStyle>
          <a:p>
            <a:r>
              <a:rPr lang="zh-CN" altLang="en-US" noProof="1"/>
              <a:t>单击此处编辑母版标题样式</a:t>
            </a:r>
            <a:endParaRPr lang="zh-CN" altLang="en-US" noProof="1"/>
          </a:p>
        </p:txBody>
      </p:sp>
      <p:sp>
        <p:nvSpPr>
          <p:cNvPr id="5"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6"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7" name="灯片编号占位符 5"/>
          <p:cNvSpPr>
            <a:spLocks noGrp="1"/>
          </p:cNvSpPr>
          <p:nvPr>
            <p:ph type="sldNum" sz="quarter" idx="12"/>
            <p:custDataLst>
              <p:tags r:id="rId4"/>
            </p:custDataLst>
          </p:nvPr>
        </p:nvSpPr>
        <p:spPr/>
        <p:txBody>
          <a:bodyPr/>
          <a:lstStyle>
            <a:lvl1pPr>
              <a:defRPr/>
            </a:lvl1pPr>
          </a:lstStyle>
          <a:p>
            <a:fld id="{3D3EFB2B-2C53-47E6-A98B-28FEDD418B62}" type="slidenum">
              <a:rPr lang="zh-CN" altLang="en-US"/>
            </a:fld>
            <a:endParaRPr lang="zh-CN" altLang="en-US"/>
          </a:p>
        </p:txBody>
      </p:sp>
    </p:spTree>
  </p:cSld>
  <p:clrMapOvr>
    <a:masterClrMapping/>
  </p:clrMapOvr>
  <p:hf sldNum="0" hdr="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5757609" y="1625760"/>
            <a:ext cx="587304" cy="8941680"/>
          </a:xfrm>
        </p:spPr>
        <p:txBody>
          <a:bodyPr vert="eaVert" lIns="90000" tIns="46800" rIns="90000" bIns="46800" rtlCol="0">
            <a:normAutofit/>
          </a:bodyPr>
          <a:lstStyle>
            <a:lvl1pPr marL="0" marR="0" lvl="0" algn="l" defTabSz="914400" rtl="0" eaLnBrk="1" fontAlgn="auto" latinLnBrk="0" hangingPunct="1">
              <a:lnSpc>
                <a:spcPct val="100000"/>
              </a:lnSpc>
              <a:spcAft>
                <a:spcPts val="0"/>
              </a:spcAft>
              <a:buNone/>
              <a:defRPr kumimoji="0" lang="zh-CN" altLang="en-US" sz="21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单击此处编辑标题</a:t>
            </a:r>
            <a:endParaRPr noProof="1">
              <a:sym typeface="+mn-ea"/>
            </a:endParaRPr>
          </a:p>
        </p:txBody>
      </p:sp>
      <p:sp>
        <p:nvSpPr>
          <p:cNvPr id="3" name="竖排文字占位符 2"/>
          <p:cNvSpPr>
            <a:spLocks noGrp="1"/>
          </p:cNvSpPr>
          <p:nvPr>
            <p:ph type="body" orient="vert" idx="1" hasCustomPrompt="1"/>
          </p:nvPr>
        </p:nvSpPr>
        <p:spPr>
          <a:xfrm>
            <a:off x="514398" y="1625760"/>
            <a:ext cx="5158153" cy="8941680"/>
          </a:xfrm>
        </p:spPr>
        <p:txBody>
          <a:bodyPr vert="eaVert" lIns="46800" rIns="46800"/>
          <a:lstStyle>
            <a:lvl1pPr indent="0" eaLnBrk="1" fontAlgn="auto" latinLnBrk="0" hangingPunct="1">
              <a:lnSpc>
                <a:spcPct val="160000"/>
              </a:lnSpc>
              <a:spcAft>
                <a:spcPts val="1600"/>
              </a:spcAft>
              <a:buNone/>
              <a:defRPr spc="300" baseline="0">
                <a:solidFill>
                  <a:schemeClr val="tx1">
                    <a:lumMod val="65000"/>
                    <a:lumOff val="35000"/>
                  </a:schemeClr>
                </a:solidFill>
              </a:defRPr>
            </a:lvl1pPr>
            <a:lvl2pPr indent="0" eaLnBrk="1" fontAlgn="auto" latinLnBrk="0" hangingPunct="1">
              <a:lnSpc>
                <a:spcPct val="160000"/>
              </a:lnSpc>
              <a:spcAft>
                <a:spcPts val="1600"/>
              </a:spcAft>
              <a:buNone/>
              <a:defRPr spc="300" baseline="0">
                <a:solidFill>
                  <a:schemeClr val="tx1">
                    <a:lumMod val="65000"/>
                    <a:lumOff val="35000"/>
                  </a:schemeClr>
                </a:solidFill>
              </a:defRPr>
            </a:lvl2pPr>
            <a:lvl3pPr indent="0" eaLnBrk="1" fontAlgn="auto" latinLnBrk="0" hangingPunct="1">
              <a:lnSpc>
                <a:spcPct val="160000"/>
              </a:lnSpc>
              <a:spcAft>
                <a:spcPts val="1600"/>
              </a:spcAft>
              <a:buNone/>
              <a:defRPr spc="300" baseline="0">
                <a:solidFill>
                  <a:schemeClr val="tx1">
                    <a:lumMod val="65000"/>
                    <a:lumOff val="35000"/>
                  </a:schemeClr>
                </a:solidFill>
              </a:defRPr>
            </a:lvl3pPr>
            <a:lvl4pPr indent="0" eaLnBrk="1" fontAlgn="auto" latinLnBrk="0" hangingPunct="1">
              <a:lnSpc>
                <a:spcPct val="160000"/>
              </a:lnSpc>
              <a:spcAft>
                <a:spcPts val="1600"/>
              </a:spcAft>
              <a:buNone/>
              <a:defRPr spc="300" baseline="0">
                <a:solidFill>
                  <a:schemeClr val="tx1">
                    <a:lumMod val="65000"/>
                    <a:lumOff val="35000"/>
                  </a:schemeClr>
                </a:solidFill>
              </a:defRPr>
            </a:lvl4pPr>
            <a:lvl5pPr indent="0" eaLnBrk="1" fontAlgn="auto" latinLnBrk="0" hangingPunct="1">
              <a:lnSpc>
                <a:spcPct val="160000"/>
              </a:lnSpc>
              <a:spcAft>
                <a:spcPts val="1600"/>
              </a:spcAft>
              <a:buNone/>
              <a:defRPr spc="300" baseline="0">
                <a:solidFill>
                  <a:schemeClr val="tx1">
                    <a:lumMod val="65000"/>
                    <a:lumOff val="35000"/>
                  </a:schemeClr>
                </a:solidFill>
              </a:defRPr>
            </a:lvl5pPr>
          </a:lstStyle>
          <a:p>
            <a:pPr lvl="0"/>
            <a:r>
              <a:rPr lang="zh-CN" altLang="en-US" noProof="1"/>
              <a:t>单击此处编辑文本</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AB83000D-E19F-4FC5-936E-E4BCEC1060EA}" type="slidenum">
              <a:rPr lang="zh-CN" altLang="en-US"/>
            </a:fld>
            <a:endParaRPr lang="zh-CN" altLang="en-US"/>
          </a:p>
        </p:txBody>
      </p:sp>
    </p:spTree>
  </p:cSld>
  <p:clrMapOvr>
    <a:masterClrMapping/>
  </p:clrMapOvr>
  <p:hf sldNum="0"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342257" y="1376135"/>
            <a:ext cx="6172773" cy="9748160"/>
          </a:xfrm>
        </p:spPr>
        <p:txBody>
          <a:bodyPr/>
          <a:lstStyle>
            <a:lvl1pPr marL="171450" indent="-171450">
              <a:lnSpc>
                <a:spcPct val="130000"/>
              </a:lnSpc>
              <a:buFont typeface="Wingdings" panose="05000000000000000000" pitchFamily="2" charset="2"/>
              <a:buChar char="l"/>
              <a:defRPr spc="150" baseline="0">
                <a:solidFill>
                  <a:schemeClr val="tx1">
                    <a:lumMod val="65000"/>
                    <a:lumOff val="35000"/>
                  </a:schemeClr>
                </a:solidFill>
              </a:defRPr>
            </a:lvl1pPr>
            <a:lvl2pPr marL="514350" indent="-171450">
              <a:lnSpc>
                <a:spcPct val="130000"/>
              </a:lnSpc>
              <a:buFont typeface="Wingdings" panose="05000000000000000000" pitchFamily="2" charset="2"/>
              <a:buChar char="l"/>
              <a:defRPr spc="150" baseline="0">
                <a:solidFill>
                  <a:schemeClr val="tx1">
                    <a:lumMod val="65000"/>
                    <a:lumOff val="35000"/>
                  </a:schemeClr>
                </a:solidFill>
              </a:defRPr>
            </a:lvl2pPr>
            <a:lvl3pPr marL="857250" indent="-171450">
              <a:lnSpc>
                <a:spcPct val="130000"/>
              </a:lnSpc>
              <a:buFont typeface="Wingdings" panose="05000000000000000000" pitchFamily="2" charset="2"/>
              <a:buChar char="l"/>
              <a:defRPr spc="150" baseline="0">
                <a:solidFill>
                  <a:schemeClr val="tx1">
                    <a:lumMod val="65000"/>
                    <a:lumOff val="35000"/>
                  </a:schemeClr>
                </a:solidFill>
              </a:defRPr>
            </a:lvl3pPr>
            <a:lvl4pPr marL="1200150" indent="-171450">
              <a:lnSpc>
                <a:spcPct val="130000"/>
              </a:lnSpc>
              <a:buFont typeface="Wingdings" panose="05000000000000000000" pitchFamily="2" charset="2"/>
              <a:buChar char="l"/>
              <a:defRPr spc="150" baseline="0">
                <a:solidFill>
                  <a:schemeClr val="tx1">
                    <a:lumMod val="65000"/>
                    <a:lumOff val="35000"/>
                  </a:schemeClr>
                </a:solidFill>
              </a:defRPr>
            </a:lvl4pPr>
            <a:lvl5pPr marL="1543050" indent="-17145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3"/>
          <p:cNvSpPr>
            <a:spLocks noGrp="1"/>
          </p:cNvSpPr>
          <p:nvPr>
            <p:ph type="dt" sz="half" idx="14"/>
            <p:custDataLst>
              <p:tags r:id="rId2"/>
            </p:custDataLst>
          </p:nvPr>
        </p:nvSpPr>
        <p:spPr/>
        <p:txBody>
          <a:bodyPr/>
          <a:lstStyle>
            <a:lvl1pPr>
              <a:defRPr/>
            </a:lvl1pPr>
          </a:lstStyle>
          <a:p>
            <a:r>
              <a:rPr lang="zh-CN" altLang="en-US"/>
              <a:t>PORAD</a:t>
            </a:r>
            <a:endParaRPr lang="zh-CN" altLang="en-US"/>
          </a:p>
        </p:txBody>
      </p:sp>
      <p:sp>
        <p:nvSpPr>
          <p:cNvPr id="4" name="页脚占位符 4"/>
          <p:cNvSpPr>
            <a:spLocks noGrp="1"/>
          </p:cNvSpPr>
          <p:nvPr>
            <p:ph type="ftr" sz="quarter" idx="15"/>
            <p:custDataLst>
              <p:tags r:id="rId3"/>
            </p:custDataLst>
          </p:nvPr>
        </p:nvSpPr>
        <p:spPr/>
        <p:txBody>
          <a:bodyPr/>
          <a:lstStyle>
            <a:lvl1pPr>
              <a:defRPr/>
            </a:lvl1pPr>
          </a:lstStyle>
          <a:p>
            <a:r>
              <a:rPr lang="zh-CN" altLang="en-US"/>
              <a:t>18</a:t>
            </a:r>
            <a:endParaRPr lang="zh-CN" altLang="en-US"/>
          </a:p>
        </p:txBody>
      </p:sp>
      <p:sp>
        <p:nvSpPr>
          <p:cNvPr id="5" name="灯片编号占位符 5"/>
          <p:cNvSpPr>
            <a:spLocks noGrp="1"/>
          </p:cNvSpPr>
          <p:nvPr>
            <p:ph type="sldNum" sz="quarter" idx="16"/>
            <p:custDataLst>
              <p:tags r:id="rId4"/>
            </p:custDataLst>
          </p:nvPr>
        </p:nvSpPr>
        <p:spPr/>
        <p:txBody>
          <a:bodyPr/>
          <a:lstStyle>
            <a:lvl1pPr>
              <a:defRPr/>
            </a:lvl1pPr>
          </a:lstStyle>
          <a:p>
            <a:fld id="{B8DB55DF-CB56-4658-B7A3-0916317A9EC0}" type="slidenum">
              <a:rPr lang="zh-CN" altLang="en-US"/>
            </a:fld>
            <a:endParaRPr lang="zh-CN" altLang="en-US"/>
          </a:p>
        </p:txBody>
      </p:sp>
    </p:spTree>
  </p:cSld>
  <p:clrMapOvr>
    <a:masterClrMapping/>
  </p:clrMapOvr>
  <p:hf sldNum="0"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74388" y="4416435"/>
            <a:ext cx="5512561" cy="1811378"/>
          </a:xfrm>
        </p:spPr>
        <p:txBody>
          <a:bodyPr lIns="90000" tIns="46800" rIns="90000" bIns="46800" rtlCol="0" anchor="t">
            <a:normAutofit/>
          </a:bodyPr>
          <a:lstStyle>
            <a:lvl1pPr marL="0" marR="0" algn="ctr" defTabSz="914400" rtl="0" eaLnBrk="1" fontAlgn="auto" latinLnBrk="0" hangingPunct="1">
              <a:lnSpc>
                <a:spcPct val="100000"/>
              </a:lnSpc>
              <a:buNone/>
              <a:defRPr kumimoji="0" lang="zh-CN" altLang="en-US" sz="45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noProof="1">
                <a:sym typeface="+mn-ea"/>
              </a:rPr>
              <a:t>单击此处编辑标题</a:t>
            </a:r>
            <a:endParaRPr noProof="1">
              <a:sym typeface="+mn-ea"/>
            </a:endParaRPr>
          </a:p>
        </p:txBody>
      </p:sp>
      <p:sp>
        <p:nvSpPr>
          <p:cNvPr id="7" name="文本占位符 6"/>
          <p:cNvSpPr>
            <a:spLocks noGrp="1"/>
          </p:cNvSpPr>
          <p:nvPr>
            <p:ph type="body" sz="quarter" idx="13"/>
          </p:nvPr>
        </p:nvSpPr>
        <p:spPr>
          <a:xfrm>
            <a:off x="674388" y="6330223"/>
            <a:ext cx="5512561" cy="838483"/>
          </a:xfrm>
        </p:spPr>
        <p:txBody>
          <a:bodyPr>
            <a:normAutofit/>
          </a:bodyPr>
          <a:lstStyle>
            <a:lvl1pPr marL="0" indent="0" algn="ctr">
              <a:lnSpc>
                <a:spcPct val="110000"/>
              </a:lnSpc>
              <a:buNone/>
              <a:defRPr sz="1800" spc="200" baseline="0">
                <a:solidFill>
                  <a:schemeClr val="tx1">
                    <a:lumMod val="65000"/>
                    <a:lumOff val="35000"/>
                  </a:schemeClr>
                </a:solidFill>
              </a:defRPr>
            </a:lvl1pPr>
          </a:lstStyle>
          <a:p>
            <a:pPr lvl="0"/>
            <a:r>
              <a:rPr lang="zh-CN" altLang="en-US" noProof="1"/>
              <a:t>单击此处编辑母版文本样式</a:t>
            </a:r>
            <a:endParaRPr lang="zh-CN" altLang="en-US" noProof="1"/>
          </a:p>
        </p:txBody>
      </p:sp>
      <p:sp>
        <p:nvSpPr>
          <p:cNvPr id="4" name="日期占位符 3"/>
          <p:cNvSpPr>
            <a:spLocks noGrp="1"/>
          </p:cNvSpPr>
          <p:nvPr>
            <p:ph type="dt" sz="half" idx="14"/>
            <p:custDataLst>
              <p:tags r:id="rId2"/>
            </p:custDataLst>
          </p:nvPr>
        </p:nvSpPr>
        <p:spPr/>
        <p:txBody>
          <a:bodyPr/>
          <a:lstStyle>
            <a:lvl1pPr>
              <a:defRPr/>
            </a:lvl1pPr>
          </a:lstStyle>
          <a:p>
            <a:r>
              <a:rPr lang="zh-CN" altLang="en-US"/>
              <a:t>PORAD</a:t>
            </a:r>
            <a:endParaRPr lang="zh-CN" altLang="en-US"/>
          </a:p>
        </p:txBody>
      </p:sp>
      <p:sp>
        <p:nvSpPr>
          <p:cNvPr id="5" name="页脚占位符 4"/>
          <p:cNvSpPr>
            <a:spLocks noGrp="1"/>
          </p:cNvSpPr>
          <p:nvPr>
            <p:ph type="ftr" sz="quarter" idx="15"/>
            <p:custDataLst>
              <p:tags r:id="rId3"/>
            </p:custDataLst>
          </p:nvPr>
        </p:nvSpPr>
        <p:spPr/>
        <p:txBody>
          <a:bodyPr/>
          <a:lstStyle>
            <a:lvl1pPr>
              <a:defRPr/>
            </a:lvl1pPr>
          </a:lstStyle>
          <a:p>
            <a:r>
              <a:rPr lang="zh-CN" altLang="en-US"/>
              <a:t>18</a:t>
            </a:r>
            <a:endParaRPr lang="zh-CN" altLang="en-US"/>
          </a:p>
        </p:txBody>
      </p:sp>
      <p:sp>
        <p:nvSpPr>
          <p:cNvPr id="6" name="灯片编号占位符 5"/>
          <p:cNvSpPr>
            <a:spLocks noGrp="1"/>
          </p:cNvSpPr>
          <p:nvPr>
            <p:ph type="sldNum" sz="quarter" idx="16"/>
            <p:custDataLst>
              <p:tags r:id="rId4"/>
            </p:custDataLst>
          </p:nvPr>
        </p:nvSpPr>
        <p:spPr/>
        <p:txBody>
          <a:bodyPr/>
          <a:lstStyle>
            <a:lvl1pPr>
              <a:defRPr/>
            </a:lvl1pPr>
          </a:lstStyle>
          <a:p>
            <a:fld id="{ECADE45A-6229-41CA-9CC1-BA0CB78495D7}" type="slidenum">
              <a:rPr lang="zh-CN" altLang="en-US"/>
            </a:fld>
            <a:endParaRPr lang="zh-CN" altLang="en-US"/>
          </a:p>
        </p:txBody>
      </p:sp>
    </p:spTree>
  </p:cSld>
  <p:clrMapOvr>
    <a:masterClrMapping/>
  </p:clrMapOvr>
  <p:hf sldNum="0" hdr="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39.xml"/><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8" Type="http://schemas.openxmlformats.org/officeDocument/2006/relationships/theme" Target="../theme/theme2.xml"/><Relationship Id="rId17" Type="http://schemas.openxmlformats.org/officeDocument/2006/relationships/tags" Target="../tags/tag78.xml"/><Relationship Id="rId16" Type="http://schemas.openxmlformats.org/officeDocument/2006/relationships/tags" Target="../tags/tag77.xml"/><Relationship Id="rId15" Type="http://schemas.openxmlformats.org/officeDocument/2006/relationships/tags" Target="../tags/tag76.xml"/><Relationship Id="rId14" Type="http://schemas.openxmlformats.org/officeDocument/2006/relationships/tags" Target="../tags/tag75.xml"/><Relationship Id="rId13" Type="http://schemas.openxmlformats.org/officeDocument/2006/relationships/tags" Target="../tags/tag74.xml"/><Relationship Id="rId12" Type="http://schemas.openxmlformats.org/officeDocument/2006/relationships/tags" Target="../tags/tag7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2"/>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custDataLst>
              <p:tags r:id="rId12"/>
            </p:custDataLst>
          </p:nvPr>
        </p:nvSpPr>
        <p:spPr bwMode="auto">
          <a:xfrm>
            <a:off x="342900" y="1081088"/>
            <a:ext cx="6170613" cy="1152525"/>
          </a:xfrm>
          <a:prstGeom prst="rect">
            <a:avLst/>
          </a:prstGeom>
          <a:noFill/>
          <a:ln w="9525">
            <a:noFill/>
            <a:miter lim="800000"/>
          </a:ln>
        </p:spPr>
        <p:txBody>
          <a:bodyPr vert="horz" wrap="square" lIns="101600" tIns="38100" rIns="76200" bIns="3810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custDataLst>
              <p:tags r:id="rId13"/>
            </p:custDataLst>
          </p:nvPr>
        </p:nvSpPr>
        <p:spPr bwMode="auto">
          <a:xfrm>
            <a:off x="342900" y="2693988"/>
            <a:ext cx="6170613" cy="8423275"/>
          </a:xfrm>
          <a:prstGeom prst="rect">
            <a:avLst/>
          </a:prstGeom>
          <a:noFill/>
          <a:ln w="9525">
            <a:noFill/>
            <a:miter lim="800000"/>
          </a:ln>
        </p:spPr>
        <p:txBody>
          <a:bodyPr vert="horz" wrap="square" lIns="90000" tIns="46800" rIns="90000" bIns="4680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custDataLst>
              <p:tags r:id="rId14"/>
            </p:custDataLst>
          </p:nvPr>
        </p:nvSpPr>
        <p:spPr>
          <a:xfrm>
            <a:off x="344488" y="11226800"/>
            <a:ext cx="1519237" cy="563563"/>
          </a:xfrm>
          <a:prstGeom prst="rect">
            <a:avLst/>
          </a:prstGeom>
        </p:spPr>
        <p:txBody>
          <a:bodyPr vert="horz" lIns="91440" tIns="45720" rIns="91440" bIns="45720" rtlCol="0" anchor="ctr">
            <a:normAutofit/>
          </a:bodyPr>
          <a:lstStyle>
            <a:lvl1pPr algn="l" fontAlgn="auto">
              <a:defRPr sz="750" baseline="0" noProof="1" smtClean="0">
                <a:solidFill>
                  <a:schemeClr val="tx1">
                    <a:tint val="75000"/>
                  </a:schemeClr>
                </a:solidFill>
                <a:latin typeface="Arial" panose="020B0604020202020204" pitchFamily="34" charset="0"/>
                <a:ea typeface="微软雅黑" panose="020B0503020204020204" pitchFamily="34" charset="-122"/>
              </a:defRPr>
            </a:lvl1pPr>
          </a:lstStyle>
          <a:p>
            <a:r>
              <a:rPr lang="zh-CN" altLang="en-US"/>
              <a:t>PORAD</a:t>
            </a:r>
            <a:endParaRPr lang="zh-CN" altLang="en-US"/>
          </a:p>
        </p:txBody>
      </p:sp>
      <p:sp>
        <p:nvSpPr>
          <p:cNvPr id="5" name="页脚占位符 4"/>
          <p:cNvSpPr>
            <a:spLocks noGrp="1"/>
          </p:cNvSpPr>
          <p:nvPr>
            <p:ph type="ftr" sz="quarter" idx="3"/>
            <p:custDataLst>
              <p:tags r:id="rId15"/>
            </p:custDataLst>
          </p:nvPr>
        </p:nvSpPr>
        <p:spPr>
          <a:xfrm>
            <a:off x="2316163" y="11226800"/>
            <a:ext cx="2227262" cy="563563"/>
          </a:xfrm>
          <a:prstGeom prst="rect">
            <a:avLst/>
          </a:prstGeom>
        </p:spPr>
        <p:txBody>
          <a:bodyPr vert="horz" lIns="91440" tIns="45720" rIns="91440" bIns="45720" rtlCol="0" anchor="ctr">
            <a:normAutofit/>
          </a:bodyPr>
          <a:lstStyle>
            <a:lvl1pPr algn="ctr" fontAlgn="auto">
              <a:defRPr sz="750" baseline="0" noProof="1" dirty="0">
                <a:solidFill>
                  <a:schemeClr val="tx1">
                    <a:tint val="75000"/>
                  </a:schemeClr>
                </a:solidFill>
                <a:latin typeface="Arial" panose="020B0604020202020204" pitchFamily="34" charset="0"/>
                <a:ea typeface="微软雅黑" panose="020B0503020204020204" pitchFamily="34" charset="-122"/>
              </a:defRPr>
            </a:lvl1pPr>
          </a:lstStyle>
          <a:p>
            <a:r>
              <a:rPr lang="zh-CN" altLang="en-US"/>
              <a:t>18</a:t>
            </a:r>
            <a:endParaRPr lang="zh-CN" altLang="en-US"/>
          </a:p>
        </p:txBody>
      </p:sp>
      <p:sp>
        <p:nvSpPr>
          <p:cNvPr id="6" name="灯片编号占位符 5"/>
          <p:cNvSpPr>
            <a:spLocks noGrp="1"/>
          </p:cNvSpPr>
          <p:nvPr>
            <p:ph type="sldNum" sz="quarter" idx="4"/>
            <p:custDataLst>
              <p:tags r:id="rId16"/>
            </p:custDataLst>
          </p:nvPr>
        </p:nvSpPr>
        <p:spPr>
          <a:xfrm>
            <a:off x="4994275" y="11226800"/>
            <a:ext cx="1519238" cy="563563"/>
          </a:xfrm>
          <a:prstGeom prst="rect">
            <a:avLst/>
          </a:prstGeom>
        </p:spPr>
        <p:txBody>
          <a:bodyPr vert="horz" wrap="square" lIns="91440" tIns="45720" rIns="91440" bIns="45720" numCol="1" anchor="ctr" anchorCtr="0" compatLnSpc="1">
            <a:normAutofit/>
          </a:bodyPr>
          <a:lstStyle>
            <a:lvl1pPr algn="r">
              <a:defRPr sz="700">
                <a:solidFill>
                  <a:srgbClr val="898989"/>
                </a:solidFill>
              </a:defRPr>
            </a:lvl1pPr>
          </a:lstStyle>
          <a:p>
            <a:fld id="{D7C9F2C6-4ECD-46CC-9C7C-CBF25E41B895}" type="slidenum">
              <a:rPr lang="zh-CN" altLang="en-US"/>
            </a:fld>
            <a:endParaRPr lang="zh-CN" altLang="en-US"/>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0"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685800" rtl="0" fontAlgn="base">
        <a:spcBef>
          <a:spcPct val="0"/>
        </a:spcBef>
        <a:spcAft>
          <a:spcPct val="0"/>
        </a:spcAft>
        <a:defRPr sz="2700" b="1" kern="1200" spc="300">
          <a:solidFill>
            <a:srgbClr val="262626"/>
          </a:solidFill>
          <a:latin typeface="Arial" panose="020B0604020202020204" pitchFamily="34" charset="0"/>
          <a:ea typeface="微软雅黑" panose="020B0503020204020204" pitchFamily="34" charset="-122"/>
          <a:cs typeface="+mj-cs"/>
        </a:defRPr>
      </a:lvl1pPr>
      <a:lvl2pPr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2pPr>
      <a:lvl3pPr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3pPr>
      <a:lvl4pPr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4pPr>
      <a:lvl5pPr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5pPr>
      <a:lvl6pPr marL="457200"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6pPr>
      <a:lvl7pPr marL="914400"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7pPr>
      <a:lvl8pPr marL="1371600"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8pPr>
      <a:lvl9pPr marL="1828800"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9pPr>
    </p:titleStyle>
    <p:bodyStyle>
      <a:lvl1pPr marL="171450" indent="-171450" algn="l" defTabSz="685800" rtl="0" fontAlgn="base">
        <a:lnSpc>
          <a:spcPct val="130000"/>
        </a:lnSpc>
        <a:spcBef>
          <a:spcPct val="0"/>
        </a:spcBef>
        <a:spcAft>
          <a:spcPts val="1000"/>
        </a:spcAft>
        <a:buFont typeface="Arial" panose="020B0604020202020204" pitchFamily="34" charset="0"/>
        <a:buChar char="•"/>
        <a:defRPr sz="1200" kern="1200">
          <a:solidFill>
            <a:srgbClr val="595959"/>
          </a:solidFill>
          <a:latin typeface="Arial" panose="020B0604020202020204" pitchFamily="34" charset="0"/>
          <a:ea typeface="微软雅黑" panose="020B0503020204020204" pitchFamily="34" charset="-122"/>
          <a:cs typeface="+mn-cs"/>
        </a:defRPr>
      </a:lvl1pPr>
      <a:lvl2pPr marL="5143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a:solidFill>
            <a:srgbClr val="595959"/>
          </a:solidFill>
          <a:latin typeface="Arial" panose="020B0604020202020204" pitchFamily="34" charset="0"/>
          <a:ea typeface="微软雅黑" panose="020B0503020204020204" pitchFamily="34" charset="-122"/>
          <a:cs typeface="+mn-cs"/>
        </a:defRPr>
      </a:lvl2pPr>
      <a:lvl3pPr marL="8572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a:solidFill>
            <a:srgbClr val="595959"/>
          </a:solidFill>
          <a:latin typeface="Arial" panose="020B0604020202020204" pitchFamily="34" charset="0"/>
          <a:ea typeface="微软雅黑" panose="020B0503020204020204" pitchFamily="34" charset="-122"/>
          <a:cs typeface="+mn-cs"/>
        </a:defRPr>
      </a:lvl3pPr>
      <a:lvl4pPr marL="12001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a:solidFill>
            <a:srgbClr val="595959"/>
          </a:solidFill>
          <a:latin typeface="Arial" panose="020B0604020202020204" pitchFamily="34" charset="0"/>
          <a:ea typeface="微软雅黑" panose="020B0503020204020204" pitchFamily="34" charset="-122"/>
          <a:cs typeface="+mn-cs"/>
        </a:defRPr>
      </a:lvl4pPr>
      <a:lvl5pPr marL="15430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a:solidFill>
            <a:srgbClr val="595959"/>
          </a:solidFill>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2"/>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idx="4294967295"/>
            <p:custDataLst>
              <p:tags r:id="rId12"/>
            </p:custDataLst>
          </p:nvPr>
        </p:nvSpPr>
        <p:spPr bwMode="auto">
          <a:xfrm>
            <a:off x="342900" y="1081088"/>
            <a:ext cx="6170613" cy="1152525"/>
          </a:xfrm>
          <a:prstGeom prst="rect">
            <a:avLst/>
          </a:prstGeom>
          <a:noFill/>
          <a:ln w="9525">
            <a:noFill/>
            <a:miter lim="800000"/>
          </a:ln>
        </p:spPr>
        <p:txBody>
          <a:bodyPr vert="horz" wrap="square" lIns="101600" tIns="38100" rIns="76200" bIns="38100" numCol="1" anchor="ctr" anchorCtr="0" compatLnSpc="1"/>
          <a:lstStyle/>
          <a:p>
            <a:pPr lvl="0"/>
            <a:r>
              <a:rPr lang="zh-CN" altLang="en-US" smtClean="0"/>
              <a:t>单击此处编辑母版标题样式</a:t>
            </a:r>
            <a:endParaRPr lang="zh-CN" altLang="en-US" smtClean="0"/>
          </a:p>
        </p:txBody>
      </p:sp>
      <p:sp>
        <p:nvSpPr>
          <p:cNvPr id="2051" name="文本占位符 2"/>
          <p:cNvSpPr>
            <a:spLocks noGrp="1" noChangeArrowheads="1"/>
          </p:cNvSpPr>
          <p:nvPr>
            <p:ph type="body" idx="9"/>
            <p:custDataLst>
              <p:tags r:id="rId13"/>
            </p:custDataLst>
          </p:nvPr>
        </p:nvSpPr>
        <p:spPr bwMode="auto">
          <a:xfrm>
            <a:off x="342900" y="2693988"/>
            <a:ext cx="6170613" cy="8423275"/>
          </a:xfrm>
          <a:prstGeom prst="rect">
            <a:avLst/>
          </a:prstGeom>
          <a:noFill/>
          <a:ln w="9525">
            <a:noFill/>
            <a:miter lim="800000"/>
          </a:ln>
        </p:spPr>
        <p:txBody>
          <a:bodyPr vert="horz" wrap="square" lIns="90000" tIns="46800" rIns="90000" bIns="4680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custDataLst>
              <p:tags r:id="rId14"/>
            </p:custDataLst>
          </p:nvPr>
        </p:nvSpPr>
        <p:spPr>
          <a:xfrm>
            <a:off x="344488" y="11226800"/>
            <a:ext cx="1519237" cy="563563"/>
          </a:xfrm>
          <a:prstGeom prst="rect">
            <a:avLst/>
          </a:prstGeom>
        </p:spPr>
        <p:txBody>
          <a:bodyPr vert="horz" lIns="91440" tIns="45720" rIns="91440" bIns="45720" rtlCol="0" anchor="ctr">
            <a:normAutofit/>
          </a:bodyPr>
          <a:lstStyle>
            <a:lvl1pPr algn="l" fontAlgn="auto">
              <a:defRPr sz="750" baseline="0" noProof="1" smtClean="0">
                <a:solidFill>
                  <a:schemeClr val="tx1">
                    <a:tint val="75000"/>
                  </a:schemeClr>
                </a:solidFill>
                <a:latin typeface="Arial" panose="020B0604020202020204" pitchFamily="34" charset="0"/>
                <a:ea typeface="微软雅黑" panose="020B0503020204020204" pitchFamily="34" charset="-122"/>
              </a:defRPr>
            </a:lvl1pPr>
          </a:lstStyle>
          <a:p>
            <a:r>
              <a:rPr lang="zh-CN" altLang="en-US"/>
              <a:t>PORAD</a:t>
            </a:r>
            <a:endParaRPr lang="zh-CN" altLang="en-US"/>
          </a:p>
        </p:txBody>
      </p:sp>
      <p:sp>
        <p:nvSpPr>
          <p:cNvPr id="5" name="页脚占位符 4"/>
          <p:cNvSpPr>
            <a:spLocks noGrp="1"/>
          </p:cNvSpPr>
          <p:nvPr>
            <p:ph type="ftr" sz="quarter" idx="3"/>
            <p:custDataLst>
              <p:tags r:id="rId15"/>
            </p:custDataLst>
          </p:nvPr>
        </p:nvSpPr>
        <p:spPr>
          <a:xfrm>
            <a:off x="2316163" y="11226800"/>
            <a:ext cx="2227262" cy="563563"/>
          </a:xfrm>
          <a:prstGeom prst="rect">
            <a:avLst/>
          </a:prstGeom>
        </p:spPr>
        <p:txBody>
          <a:bodyPr vert="horz" lIns="91440" tIns="45720" rIns="91440" bIns="45720" rtlCol="0" anchor="ctr">
            <a:normAutofit/>
          </a:bodyPr>
          <a:lstStyle>
            <a:lvl1pPr algn="ctr" fontAlgn="auto">
              <a:defRPr sz="750" baseline="0" noProof="1" dirty="0">
                <a:solidFill>
                  <a:schemeClr val="tx1">
                    <a:tint val="75000"/>
                  </a:schemeClr>
                </a:solidFill>
                <a:latin typeface="Arial" panose="020B0604020202020204" pitchFamily="34" charset="0"/>
                <a:ea typeface="微软雅黑" panose="020B0503020204020204" pitchFamily="34" charset="-122"/>
              </a:defRPr>
            </a:lvl1pPr>
          </a:lstStyle>
          <a:p>
            <a:r>
              <a:rPr lang="zh-CN" altLang="en-US"/>
              <a:t>18</a:t>
            </a:r>
            <a:endParaRPr lang="zh-CN" altLang="en-US"/>
          </a:p>
        </p:txBody>
      </p:sp>
      <p:sp>
        <p:nvSpPr>
          <p:cNvPr id="6" name="灯片编号占位符 5"/>
          <p:cNvSpPr>
            <a:spLocks noGrp="1"/>
          </p:cNvSpPr>
          <p:nvPr>
            <p:ph type="sldNum" sz="quarter" idx="4"/>
            <p:custDataLst>
              <p:tags r:id="rId16"/>
            </p:custDataLst>
          </p:nvPr>
        </p:nvSpPr>
        <p:spPr>
          <a:xfrm>
            <a:off x="4994275" y="11226800"/>
            <a:ext cx="1519238" cy="563563"/>
          </a:xfrm>
          <a:prstGeom prst="rect">
            <a:avLst/>
          </a:prstGeom>
        </p:spPr>
        <p:txBody>
          <a:bodyPr vert="horz" wrap="square" lIns="91440" tIns="45720" rIns="91440" bIns="45720" numCol="1" anchor="ctr" anchorCtr="0" compatLnSpc="1">
            <a:normAutofit/>
          </a:bodyPr>
          <a:lstStyle>
            <a:lvl1pPr algn="r">
              <a:defRPr sz="700">
                <a:solidFill>
                  <a:srgbClr val="898989"/>
                </a:solidFill>
              </a:defRPr>
            </a:lvl1pPr>
          </a:lstStyle>
          <a:p>
            <a:fld id="{00E46F62-F1E9-439C-B9EB-BAFB90958F26}" type="slidenum">
              <a:rPr lang="zh-CN" altLang="en-US"/>
            </a:fld>
            <a:endParaRPr lang="zh-CN" altLang="en-US"/>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0"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defTabSz="685800" rtl="0" fontAlgn="base">
        <a:spcBef>
          <a:spcPct val="0"/>
        </a:spcBef>
        <a:spcAft>
          <a:spcPct val="0"/>
        </a:spcAft>
        <a:defRPr sz="2700" b="1" kern="1200" spc="300">
          <a:solidFill>
            <a:srgbClr val="262626"/>
          </a:solidFill>
          <a:latin typeface="Arial" panose="020B0604020202020204" pitchFamily="34" charset="0"/>
          <a:ea typeface="微软雅黑" panose="020B0503020204020204" pitchFamily="34" charset="-122"/>
          <a:cs typeface="+mj-cs"/>
        </a:defRPr>
      </a:lvl1pPr>
      <a:lvl2pPr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2pPr>
      <a:lvl3pPr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3pPr>
      <a:lvl4pPr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4pPr>
      <a:lvl5pPr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5pPr>
      <a:lvl6pPr marL="457200"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6pPr>
      <a:lvl7pPr marL="914400"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7pPr>
      <a:lvl8pPr marL="1371600"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8pPr>
      <a:lvl9pPr marL="1828800" algn="l" defTabSz="685800" rtl="0" fontAlgn="base">
        <a:spcBef>
          <a:spcPct val="0"/>
        </a:spcBef>
        <a:spcAft>
          <a:spcPct val="0"/>
        </a:spcAft>
        <a:defRPr sz="2700" b="1">
          <a:solidFill>
            <a:srgbClr val="262626"/>
          </a:solidFill>
          <a:latin typeface="Arial" panose="020B0604020202020204" pitchFamily="34" charset="0"/>
          <a:ea typeface="微软雅黑" panose="020B0503020204020204" pitchFamily="34" charset="-122"/>
        </a:defRPr>
      </a:lvl9pPr>
    </p:titleStyle>
    <p:bodyStyle>
      <a:lvl1pPr marL="171450" indent="-171450" algn="l" defTabSz="685800" rtl="0" fontAlgn="base">
        <a:lnSpc>
          <a:spcPct val="130000"/>
        </a:lnSpc>
        <a:spcBef>
          <a:spcPct val="0"/>
        </a:spcBef>
        <a:spcAft>
          <a:spcPts val="1000"/>
        </a:spcAft>
        <a:buFont typeface="Arial" panose="020B0604020202020204" pitchFamily="34" charset="0"/>
        <a:buChar char="•"/>
        <a:defRPr sz="1200" kern="1200">
          <a:solidFill>
            <a:srgbClr val="595959"/>
          </a:solidFill>
          <a:latin typeface="Arial" panose="020B0604020202020204" pitchFamily="34" charset="0"/>
          <a:ea typeface="微软雅黑" panose="020B0503020204020204" pitchFamily="34" charset="-122"/>
          <a:cs typeface="+mn-cs"/>
        </a:defRPr>
      </a:lvl1pPr>
      <a:lvl2pPr marL="5143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a:solidFill>
            <a:srgbClr val="595959"/>
          </a:solidFill>
          <a:latin typeface="Arial" panose="020B0604020202020204" pitchFamily="34" charset="0"/>
          <a:ea typeface="微软雅黑" panose="020B0503020204020204" pitchFamily="34" charset="-122"/>
          <a:cs typeface="+mn-cs"/>
        </a:defRPr>
      </a:lvl2pPr>
      <a:lvl3pPr marL="8572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a:solidFill>
            <a:srgbClr val="595959"/>
          </a:solidFill>
          <a:latin typeface="Arial" panose="020B0604020202020204" pitchFamily="34" charset="0"/>
          <a:ea typeface="微软雅黑" panose="020B0503020204020204" pitchFamily="34" charset="-122"/>
          <a:cs typeface="+mn-cs"/>
        </a:defRPr>
      </a:lvl3pPr>
      <a:lvl4pPr marL="12001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a:solidFill>
            <a:srgbClr val="595959"/>
          </a:solidFill>
          <a:latin typeface="Arial" panose="020B0604020202020204" pitchFamily="34" charset="0"/>
          <a:ea typeface="微软雅黑" panose="020B0503020204020204" pitchFamily="34" charset="-122"/>
          <a:cs typeface="+mn-cs"/>
        </a:defRPr>
      </a:lvl4pPr>
      <a:lvl5pPr marL="15430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a:solidFill>
            <a:srgbClr val="595959"/>
          </a:solidFill>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79.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84.xml"/><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tags" Target="../tags/tag8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tags" Target="../tags/tag85.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87.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tags" Target="../tags/tag88.xml"/><Relationship Id="rId2" Type="http://schemas.openxmlformats.org/officeDocument/2006/relationships/image" Target="../media/image10.pn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2.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image" Target="../media/image3.jpeg"/><Relationship Id="rId2" Type="http://schemas.openxmlformats.org/officeDocument/2006/relationships/image" Target="../media/image12.pn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tags" Target="../tags/tag91.xml"/><Relationship Id="rId2" Type="http://schemas.openxmlformats.org/officeDocument/2006/relationships/image" Target="../media/image3.jpe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tags" Target="../tags/tag92.xml"/><Relationship Id="rId2" Type="http://schemas.openxmlformats.org/officeDocument/2006/relationships/image" Target="../media/image3.jpeg"/><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image" Target="../media/image15.jpeg"/><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tags" Target="../tags/tag95.xml"/><Relationship Id="rId2" Type="http://schemas.openxmlformats.org/officeDocument/2006/relationships/image" Target="../media/image3.jpe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tags" Target="../tags/tag96.xml"/><Relationship Id="rId2" Type="http://schemas.openxmlformats.org/officeDocument/2006/relationships/image" Target="../media/image17.png"/><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tags" Target="../tags/tag97.xml"/><Relationship Id="rId2" Type="http://schemas.openxmlformats.org/officeDocument/2006/relationships/image" Target="../media/image18.png"/><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tags" Target="../tags/tag98.xml"/><Relationship Id="rId2" Type="http://schemas.openxmlformats.org/officeDocument/2006/relationships/image" Target="../media/image3.jpeg"/><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tags" Target="../tags/tag99.xml"/><Relationship Id="rId2" Type="http://schemas.openxmlformats.org/officeDocument/2006/relationships/image" Target="../media/image3.jpeg"/><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tags" Target="../tags/tag100.xml"/><Relationship Id="rId2" Type="http://schemas.openxmlformats.org/officeDocument/2006/relationships/image" Target="../media/image21.jpeg"/><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tags" Target="../tags/tag101.xml"/><Relationship Id="rId2" Type="http://schemas.openxmlformats.org/officeDocument/2006/relationships/image" Target="../media/image22.png"/><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tags" Target="../tags/tag102.xml"/><Relationship Id="rId4" Type="http://schemas.openxmlformats.org/officeDocument/2006/relationships/image" Target="../media/image3.jpeg"/><Relationship Id="rId3" Type="http://schemas.openxmlformats.org/officeDocument/2006/relationships/image" Target="../media/image24.wmf"/><Relationship Id="rId2" Type="http://schemas.openxmlformats.org/officeDocument/2006/relationships/oleObject" Target="../embeddings/oleObject1.bin"/><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103.xml"/><Relationship Id="rId3" Type="http://schemas.openxmlformats.org/officeDocument/2006/relationships/image" Target="../media/image3.jpeg"/><Relationship Id="rId2" Type="http://schemas.openxmlformats.org/officeDocument/2006/relationships/image" Target="../media/image26.png"/><Relationship Id="rId1" Type="http://schemas.openxmlformats.org/officeDocument/2006/relationships/image" Target="../media/image25.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3.xml"/><Relationship Id="rId3" Type="http://schemas.openxmlformats.org/officeDocument/2006/relationships/tags" Target="../tags/tag104.xml"/><Relationship Id="rId2" Type="http://schemas.openxmlformats.org/officeDocument/2006/relationships/image" Target="../media/image3.jpeg"/><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tags" Target="../tags/tag105.xml"/><Relationship Id="rId2" Type="http://schemas.openxmlformats.org/officeDocument/2006/relationships/image" Target="../media/image3.jpeg"/><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3.xml"/><Relationship Id="rId3" Type="http://schemas.openxmlformats.org/officeDocument/2006/relationships/tags" Target="../tags/tag106.xml"/><Relationship Id="rId2" Type="http://schemas.openxmlformats.org/officeDocument/2006/relationships/image" Target="../media/image3.jpeg"/><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3.xml"/><Relationship Id="rId3" Type="http://schemas.openxmlformats.org/officeDocument/2006/relationships/tags" Target="../tags/tag107.xml"/><Relationship Id="rId2" Type="http://schemas.openxmlformats.org/officeDocument/2006/relationships/image" Target="../media/image30.jpe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1" descr="钋镭标志定稿1"/>
          <p:cNvPicPr>
            <a:picLocks noChangeAspect="1" noChangeArrowheads="1"/>
          </p:cNvPicPr>
          <p:nvPr/>
        </p:nvPicPr>
        <p:blipFill>
          <a:blip r:embed="rId1" cstate="print"/>
          <a:srcRect/>
          <a:stretch>
            <a:fillRect/>
          </a:stretch>
        </p:blipFill>
        <p:spPr bwMode="auto">
          <a:xfrm>
            <a:off x="2363788" y="996950"/>
            <a:ext cx="2408237" cy="449263"/>
          </a:xfrm>
          <a:prstGeom prst="rect">
            <a:avLst/>
          </a:prstGeom>
          <a:noFill/>
          <a:ln w="9525">
            <a:noFill/>
            <a:miter lim="800000"/>
            <a:headEnd/>
            <a:tailEnd/>
          </a:ln>
        </p:spPr>
      </p:pic>
      <p:sp>
        <p:nvSpPr>
          <p:cNvPr id="5123" name="文本框 7"/>
          <p:cNvSpPr txBox="1">
            <a:spLocks noChangeArrowheads="1"/>
          </p:cNvSpPr>
          <p:nvPr/>
        </p:nvSpPr>
        <p:spPr bwMode="auto">
          <a:xfrm>
            <a:off x="0" y="1956435"/>
            <a:ext cx="6857365" cy="829945"/>
          </a:xfrm>
          <a:prstGeom prst="rect">
            <a:avLst/>
          </a:prstGeom>
          <a:noFill/>
          <a:ln w="9525">
            <a:noFill/>
            <a:miter lim="800000"/>
          </a:ln>
        </p:spPr>
        <p:txBody>
          <a:bodyPr wrap="square">
            <a:spAutoFit/>
          </a:bodyPr>
          <a:lstStyle/>
          <a:p>
            <a:pPr algn="ctr"/>
            <a:r>
              <a:rPr lang="en-US" altLang="zh-CN" sz="2400" dirty="0" smtClean="0"/>
              <a:t>PoLeader2.0S Operating Instructions for the Ultra High Power Series Products</a:t>
            </a:r>
            <a:endParaRPr lang="zh-CN" altLang="zh-CN" sz="2400" dirty="0"/>
          </a:p>
        </p:txBody>
      </p:sp>
      <p:sp>
        <p:nvSpPr>
          <p:cNvPr id="5124" name="文本框 8"/>
          <p:cNvSpPr txBox="1">
            <a:spLocks noChangeArrowheads="1"/>
          </p:cNvSpPr>
          <p:nvPr/>
        </p:nvSpPr>
        <p:spPr bwMode="auto">
          <a:xfrm>
            <a:off x="0" y="8148955"/>
            <a:ext cx="6858000" cy="829945"/>
          </a:xfrm>
          <a:prstGeom prst="rect">
            <a:avLst/>
          </a:prstGeom>
          <a:noFill/>
          <a:ln w="9525">
            <a:noFill/>
            <a:miter lim="800000"/>
          </a:ln>
        </p:spPr>
        <p:txBody>
          <a:bodyPr wrap="square">
            <a:spAutoFit/>
          </a:bodyPr>
          <a:lstStyle/>
          <a:p>
            <a:pPr algn="ctr"/>
            <a:r>
              <a:rPr lang="zh-CN" altLang="zh-CN" sz="2400"/>
              <a:t>Suzhou Polonium Radium Automation Technology Co., Ltd</a:t>
            </a:r>
            <a:endParaRPr lang="zh-CN" altLang="zh-CN" sz="2400"/>
          </a:p>
        </p:txBody>
      </p:sp>
      <p:sp>
        <p:nvSpPr>
          <p:cNvPr id="5125" name="文本框 9"/>
          <p:cNvSpPr txBox="1">
            <a:spLocks noChangeArrowheads="1"/>
          </p:cNvSpPr>
          <p:nvPr/>
        </p:nvSpPr>
        <p:spPr bwMode="auto">
          <a:xfrm>
            <a:off x="122238" y="9801225"/>
            <a:ext cx="4764087" cy="2214563"/>
          </a:xfrm>
          <a:prstGeom prst="rect">
            <a:avLst/>
          </a:prstGeom>
          <a:noFill/>
          <a:ln w="9525">
            <a:noFill/>
            <a:miter lim="800000"/>
          </a:ln>
        </p:spPr>
        <p:txBody>
          <a:bodyPr>
            <a:spAutoFit/>
          </a:bodyPr>
          <a:lstStyle/>
          <a:p>
            <a:pPr>
              <a:lnSpc>
                <a:spcPct val="150000"/>
              </a:lnSpc>
            </a:pPr>
            <a:r>
              <a:rPr lang="zh-CN" altLang="zh-CN" sz="1200"/>
              <a:t>Suzhou Polonium Radium Automation Technology Co., Ltd</a:t>
            </a:r>
            <a:endParaRPr lang="zh-CN" altLang="zh-CN" sz="1200"/>
          </a:p>
          <a:p>
            <a:pPr>
              <a:lnSpc>
                <a:spcPct val="150000"/>
              </a:lnSpc>
            </a:pPr>
            <a:r>
              <a:rPr lang="en-US" altLang="zh-CN" sz="1200"/>
              <a:t>Suzhou Porad Automation Technology Co.,Ltd</a:t>
            </a:r>
            <a:endParaRPr lang="en-US" altLang="zh-CN" sz="1200"/>
          </a:p>
          <a:p>
            <a:pPr>
              <a:lnSpc>
                <a:spcPct val="150000"/>
              </a:lnSpc>
            </a:pPr>
            <a:r>
              <a:rPr lang="en-US" altLang="zh-CN" sz="1200"/>
              <a:t>Tel: 0512-36694173</a:t>
            </a:r>
            <a:endParaRPr lang="en-US" altLang="zh-CN" sz="1200"/>
          </a:p>
          <a:p>
            <a:pPr>
              <a:lnSpc>
                <a:spcPct val="150000"/>
              </a:lnSpc>
            </a:pPr>
            <a:r>
              <a:rPr lang="en-US" altLang="zh-CN" sz="1200"/>
              <a:t>Fax: 0512-50173236</a:t>
            </a:r>
            <a:endParaRPr lang="en-US" altLang="zh-CN" sz="1200"/>
          </a:p>
          <a:p>
            <a:pPr>
              <a:lnSpc>
                <a:spcPct val="150000"/>
              </a:lnSpc>
            </a:pPr>
            <a:r>
              <a:rPr lang="zh-CN" altLang="en-US" sz="1200"/>
              <a:t>Address: Room 418, Yuda Science Park, No.6, Leshan Road, Leshan Town, Kunshan City, Jiangsu Province</a:t>
            </a:r>
            <a:endParaRPr lang="zh-CN" altLang="en-US" sz="1200"/>
          </a:p>
          <a:p>
            <a:pPr>
              <a:lnSpc>
                <a:spcPct val="150000"/>
              </a:lnSpc>
            </a:pPr>
            <a:r>
              <a:rPr lang="en-US" altLang="zh-CN" sz="1200"/>
              <a:t>Email: www.szporad.com</a:t>
            </a:r>
            <a:endParaRPr lang="en-US" altLang="zh-CN" sz="1200"/>
          </a:p>
          <a:p>
            <a:pPr>
              <a:lnSpc>
                <a:spcPct val="150000"/>
              </a:lnSpc>
            </a:pPr>
            <a:r>
              <a:rPr lang="en-US" altLang="zh-CN" sz="1200">
                <a:sym typeface="微软雅黑" panose="020B0503020204020204" pitchFamily="34" charset="-122"/>
              </a:rPr>
              <a:t>Website: www.szporad.com</a:t>
            </a:r>
            <a:endParaRPr lang="en-US" altLang="zh-CN" sz="1200"/>
          </a:p>
          <a:p>
            <a:endParaRPr lang="en-US" altLang="zh-CN" sz="1200"/>
          </a:p>
        </p:txBody>
      </p:sp>
      <p:pic>
        <p:nvPicPr>
          <p:cNvPr id="2" name="图片 1"/>
          <p:cNvPicPr>
            <a:picLocks noChangeAspect="1"/>
          </p:cNvPicPr>
          <p:nvPr/>
        </p:nvPicPr>
        <p:blipFill>
          <a:blip r:embed="rId2"/>
          <a:stretch>
            <a:fillRect/>
          </a:stretch>
        </p:blipFill>
        <p:spPr>
          <a:xfrm>
            <a:off x="1406525" y="2875280"/>
            <a:ext cx="3848735" cy="5132070"/>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70"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7171" name="文本框 9"/>
          <p:cNvSpPr txBox="1">
            <a:spLocks noChangeArrowheads="1"/>
          </p:cNvSpPr>
          <p:nvPr/>
        </p:nvSpPr>
        <p:spPr bwMode="auto">
          <a:xfrm>
            <a:off x="3421063" y="257175"/>
            <a:ext cx="3436937" cy="368300"/>
          </a:xfrm>
          <a:prstGeom prst="rect">
            <a:avLst/>
          </a:prstGeom>
          <a:noFill/>
          <a:ln w="9525">
            <a:noFill/>
            <a:miter lim="800000"/>
          </a:ln>
        </p:spPr>
        <p:txBody>
          <a:bodyPr>
            <a:spAutoFit/>
          </a:bodyPr>
          <a:lstStyle/>
          <a:p>
            <a:r>
              <a:rPr lang="en-US" altLang="zh-CN" sz="900" dirty="0" smtClean="0"/>
              <a:t>PoLeader2.0S Ultra High Power Cutting Head Series Operating Instructions</a:t>
            </a:r>
            <a:endParaRPr lang="zh-CN" altLang="en-US" sz="900" dirty="0"/>
          </a:p>
        </p:txBody>
      </p:sp>
      <p:graphicFrame>
        <p:nvGraphicFramePr>
          <p:cNvPr id="11" name="表格 10"/>
          <p:cNvGraphicFramePr/>
          <p:nvPr>
            <p:custDataLst>
              <p:tags r:id="rId2"/>
            </p:custDataLst>
          </p:nvPr>
        </p:nvGraphicFramePr>
        <p:xfrm>
          <a:off x="107950" y="892175"/>
          <a:ext cx="3837940" cy="1524000"/>
        </p:xfrm>
        <a:graphic>
          <a:graphicData uri="http://schemas.openxmlformats.org/drawingml/2006/table">
            <a:tbl>
              <a:tblPr firstRow="1" bandRow="1"/>
              <a:tblGrid>
                <a:gridCol w="959485"/>
                <a:gridCol w="2878455"/>
              </a:tblGrid>
              <a:tr h="381000">
                <a:tc>
                  <a:txBody>
                    <a:bodyPr/>
                    <a:lstStyle/>
                    <a:p>
                      <a:pPr>
                        <a:buNone/>
                      </a:pPr>
                      <a:r>
                        <a:rPr lang="zh-CN" altLang="en-US">
                          <a:solidFill>
                            <a:srgbClr val="848587"/>
                          </a:solidFill>
                        </a:rPr>
                        <a:t>Version</a:t>
                      </a:r>
                      <a:endParaRPr lang="zh-CN" altLang="en-US">
                        <a:solidFill>
                          <a:srgbClr val="848587"/>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c>
                  <a:txBody>
                    <a:bodyPr/>
                    <a:lstStyle/>
                    <a:p>
                      <a:pPr algn="ctr">
                        <a:buNone/>
                      </a:pPr>
                      <a:r>
                        <a:rPr lang="en-US" altLang="zh-CN">
                          <a:solidFill>
                            <a:srgbClr val="848587"/>
                          </a:solidFill>
                        </a:rPr>
                        <a:t>V1.0</a:t>
                      </a:r>
                      <a:endParaRPr lang="en-US" altLang="zh-CN">
                        <a:solidFill>
                          <a:srgbClr val="848587"/>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r>
              <a:tr h="381000">
                <a:tc>
                  <a:txBody>
                    <a:bodyPr/>
                    <a:lstStyle/>
                    <a:p>
                      <a:pPr>
                        <a:buNone/>
                      </a:pPr>
                      <a:r>
                        <a:rPr lang="zh-CN" altLang="en-US">
                          <a:solidFill>
                            <a:srgbClr val="404040"/>
                          </a:solidFill>
                        </a:rPr>
                        <a:t>Date</a:t>
                      </a: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c>
                  <a:txBody>
                    <a:bodyPr/>
                    <a:lstStyle/>
                    <a:p>
                      <a:pPr algn="ctr">
                        <a:buNone/>
                      </a:pPr>
                      <a:r>
                        <a:rPr lang="en-US" altLang="zh-CN">
                          <a:solidFill>
                            <a:srgbClr val="404040"/>
                          </a:solidFill>
                        </a:rPr>
                        <a:t>2020.5.23</a:t>
                      </a:r>
                      <a:endParaRPr lang="en-US" altLang="zh-CN">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r>
              <a:tr h="381000">
                <a:tc>
                  <a:txBody>
                    <a:bodyPr/>
                    <a:lstStyle/>
                    <a:p>
                      <a:pPr>
                        <a:buNone/>
                      </a:pPr>
                      <a:r>
                        <a:rPr lang="zh-CN" altLang="en-US">
                          <a:solidFill>
                            <a:srgbClr val="404040"/>
                          </a:solidFill>
                        </a:rPr>
                        <a:t>Author</a:t>
                      </a: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c>
                  <a:txBody>
                    <a:bodyPr/>
                    <a:lstStyle/>
                    <a:p>
                      <a:pPr algn="ctr">
                        <a:buNone/>
                      </a:pPr>
                      <a:r>
                        <a:rPr lang="zh-CN" altLang="en-US">
                          <a:solidFill>
                            <a:srgbClr val="404040"/>
                          </a:solidFill>
                        </a:rPr>
                        <a:t>Su group</a:t>
                      </a: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r>
              <a:tr h="381000">
                <a:tc>
                  <a:txBody>
                    <a:bodyPr/>
                    <a:lstStyle/>
                    <a:p>
                      <a:pPr>
                        <a:buNone/>
                      </a:pPr>
                      <a:r>
                        <a:rPr lang="zh-CN" altLang="en-US">
                          <a:solidFill>
                            <a:srgbClr val="404040"/>
                          </a:solidFill>
                        </a:rPr>
                        <a:t>Approver</a:t>
                      </a: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c>
                  <a:txBody>
                    <a:bodyPr/>
                    <a:lstStyle/>
                    <a:p>
                      <a:pPr algn="ctr">
                        <a:buNone/>
                      </a:pP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r>
            </a:tbl>
          </a:graphicData>
        </a:graphic>
      </p:graphicFrame>
      <p:sp>
        <p:nvSpPr>
          <p:cNvPr id="7189" name="文本框 11"/>
          <p:cNvSpPr txBox="1">
            <a:spLocks noChangeArrowheads="1"/>
          </p:cNvSpPr>
          <p:nvPr/>
        </p:nvSpPr>
        <p:spPr bwMode="auto">
          <a:xfrm>
            <a:off x="384175" y="2381250"/>
            <a:ext cx="6089650" cy="2676525"/>
          </a:xfrm>
          <a:prstGeom prst="rect">
            <a:avLst/>
          </a:prstGeom>
          <a:noFill/>
          <a:ln w="9525">
            <a:noFill/>
            <a:miter lim="800000"/>
          </a:ln>
        </p:spPr>
        <p:txBody>
          <a:bodyPr>
            <a:spAutoFit/>
          </a:bodyPr>
          <a:lstStyle/>
          <a:p>
            <a:pPr>
              <a:lnSpc>
                <a:spcPct val="150000"/>
              </a:lnSpc>
            </a:pPr>
            <a:r>
              <a:rPr lang="zh-CN" altLang="en-US" sz="1400" dirty="0"/>
              <a:t>First of all for using our products!</a:t>
            </a:r>
            <a:endParaRPr lang="zh-CN" altLang="en-US" sz="1400" dirty="0"/>
          </a:p>
          <a:p>
            <a:pPr>
              <a:lnSpc>
                <a:spcPct val="150000"/>
              </a:lnSpc>
            </a:pPr>
            <a:r>
              <a:rPr lang="zh-CN" altLang="en-US" sz="1400" dirty="0"/>
              <a:t>This manual details the use methods and precautions of PoLeader2.0S ultra-high power series laser cutting head, including installation, operation, maintenance, etc. If you still want to learn more information, please contact us directly.</a:t>
            </a:r>
            <a:endParaRPr lang="zh-CN" altLang="en-US" sz="1400" dirty="0"/>
          </a:p>
          <a:p>
            <a:pPr>
              <a:lnSpc>
                <a:spcPct val="150000"/>
              </a:lnSpc>
            </a:pPr>
            <a:r>
              <a:rPr lang="zh-CN" altLang="en-US" sz="1400" dirty="0"/>
              <a:t>Due to the rapid product function upgrade, the actual product you have received is somewhere different from the description of this manual. We apologize here. Please consult us if you have any questions.</a:t>
            </a:r>
            <a:endParaRPr lang="en-US" altLang="zh-CN" sz="1400" dirty="0"/>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a:t>
            </a:r>
            <a:endParaRPr lang="zh-CN" altLang="en-US"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219"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9220" name="文本框 9"/>
          <p:cNvSpPr txBox="1">
            <a:spLocks noChangeArrowheads="1"/>
          </p:cNvSpPr>
          <p:nvPr/>
        </p:nvSpPr>
        <p:spPr bwMode="auto">
          <a:xfrm>
            <a:off x="3141406" y="257175"/>
            <a:ext cx="3716594" cy="368300"/>
          </a:xfrm>
          <a:prstGeom prst="rect">
            <a:avLst/>
          </a:prstGeom>
          <a:noFill/>
          <a:ln w="9525">
            <a:noFill/>
            <a:miter lim="800000"/>
          </a:ln>
        </p:spPr>
        <p:txBody>
          <a:bodyPr wrap="square">
            <a:spAutoFit/>
          </a:bodyPr>
          <a:lstStyle/>
          <a:p>
            <a:r>
              <a:rPr lang="zh-CN" altLang="en-US" sz="900" dirty="0"/>
              <a:t>PoLeader2.0S Ultra High High Power Cutting Head Series Operating Instructions</a:t>
            </a:r>
            <a:endParaRPr lang="zh-CN" altLang="en-US" sz="900" dirty="0"/>
          </a:p>
        </p:txBody>
      </p:sp>
      <p:sp>
        <p:nvSpPr>
          <p:cNvPr id="2" name="文本框 1"/>
          <p:cNvSpPr txBox="1"/>
          <p:nvPr/>
        </p:nvSpPr>
        <p:spPr>
          <a:xfrm>
            <a:off x="1847850" y="838200"/>
            <a:ext cx="3162300" cy="398463"/>
          </a:xfrm>
          <a:prstGeom prst="rect">
            <a:avLst/>
          </a:prstGeom>
          <a:noFill/>
        </p:spPr>
        <p:txBody>
          <a:bodyPr>
            <a:spAutoFit/>
          </a:bodyPr>
          <a:lstStyle/>
          <a:p>
            <a:pPr algn="ctr" fontAlgn="auto"/>
            <a:r>
              <a:rPr lang="zh-CN" altLang="en-US" sz="2000" noProof="1">
                <a:effectLst>
                  <a:outerShdw blurRad="38100" dist="19050" dir="2700000" algn="tl" rotWithShape="0">
                    <a:schemeClr val="dk1">
                      <a:alpha val="40000"/>
                    </a:schemeClr>
                  </a:outerShdw>
                </a:effectLst>
                <a:latin typeface="+mn-lt"/>
                <a:ea typeface="+mn-ea"/>
              </a:rPr>
              <a:t>Directory</a:t>
            </a:r>
            <a:endParaRPr lang="zh-CN" altLang="en-US" sz="2000" noProof="1">
              <a:effectLst>
                <a:outerShdw blurRad="38100" dist="19050" dir="2700000" algn="tl" rotWithShape="0">
                  <a:schemeClr val="dk1">
                    <a:alpha val="40000"/>
                  </a:schemeClr>
                </a:outerShdw>
              </a:effectLst>
            </a:endParaRPr>
          </a:p>
        </p:txBody>
      </p:sp>
      <p:sp>
        <p:nvSpPr>
          <p:cNvPr id="3" name="日期占位符 2"/>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
        <p:nvSpPr>
          <p:cNvPr id="9223" name="文本框 3"/>
          <p:cNvSpPr txBox="1">
            <a:spLocks noChangeArrowheads="1"/>
          </p:cNvSpPr>
          <p:nvPr/>
        </p:nvSpPr>
        <p:spPr bwMode="auto">
          <a:xfrm>
            <a:off x="671513" y="1716405"/>
            <a:ext cx="5788025" cy="9140190"/>
          </a:xfrm>
          <a:prstGeom prst="rect">
            <a:avLst/>
          </a:prstGeom>
          <a:noFill/>
          <a:ln w="9525">
            <a:noFill/>
            <a:miter lim="800000"/>
          </a:ln>
        </p:spPr>
        <p:txBody>
          <a:bodyPr>
            <a:spAutoFit/>
          </a:bodyPr>
          <a:lstStyle/>
          <a:p>
            <a:r>
              <a:rPr lang="en-US" altLang="zh-CN" sz="1400" dirty="0"/>
              <a:t>An overview of.................................................................2</a:t>
            </a:r>
            <a:endParaRPr lang="en-US" altLang="zh-CN" sz="1400" dirty="0"/>
          </a:p>
          <a:p>
            <a:r>
              <a:rPr lang="en-US" altLang="zh-CN" sz="1400" dirty="0"/>
              <a:t> 1.1 Technical parameters..........................................................2</a:t>
            </a:r>
            <a:endParaRPr lang="en-US" altLang="zh-CN" sz="1400" dirty="0"/>
          </a:p>
          <a:p>
            <a:r>
              <a:rPr lang="en-US" altLang="zh-CN" sz="1400" dirty="0"/>
              <a:t> 1.2 Product advantage..........................................................2</a:t>
            </a:r>
            <a:endParaRPr lang="en-US" altLang="zh-CN" sz="1400" dirty="0"/>
          </a:p>
          <a:p>
            <a:r>
              <a:rPr lang="en-US" altLang="zh-CN" sz="1400" dirty="0"/>
              <a:t> 1.3 Overall structure of the laser head...............................................3</a:t>
            </a:r>
            <a:endParaRPr lang="en-US" altLang="zh-CN" sz="1400" dirty="0"/>
          </a:p>
          <a:p>
            <a:r>
              <a:rPr lang="en-US" altLang="zh-CN" sz="1400" dirty="0"/>
              <a:t>Two cutting head is basically configured with................................................4</a:t>
            </a:r>
            <a:endParaRPr lang="en-US" altLang="zh-CN" sz="1400" dirty="0"/>
          </a:p>
          <a:p>
            <a:r>
              <a:rPr lang="en-US" altLang="zh-CN" sz="1400" dirty="0">
                <a:sym typeface="微软雅黑" panose="020B0503020204020204" pitchFamily="34" charset="-122"/>
              </a:rPr>
              <a:t> 2.1 Standard Shipping List List............................................4</a:t>
            </a:r>
            <a:endParaRPr lang="en-US" altLang="zh-CN" sz="1400" dirty="0"/>
          </a:p>
          <a:p>
            <a:r>
              <a:rPr lang="en-US" altLang="zh-CN" sz="1400" dirty="0">
                <a:sym typeface="微软雅黑" panose="020B0503020204020204" pitchFamily="34" charset="-122"/>
              </a:rPr>
              <a:t> 2.2 Cutting head dimension.......................................................4</a:t>
            </a:r>
            <a:endParaRPr lang="en-US" altLang="zh-CN" sz="1400" dirty="0">
              <a:sym typeface="微软雅黑" panose="020B0503020204020204" pitchFamily="34" charset="-122"/>
            </a:endParaRPr>
          </a:p>
          <a:p>
            <a:r>
              <a:rPr lang="en-US" altLang="zh-CN" sz="1400" dirty="0"/>
              <a:t> 2.2.1 Q + optical fiber optic interface cutting head dimension...............................4</a:t>
            </a:r>
            <a:endParaRPr lang="en-US" altLang="zh-CN" sz="1400" dirty="0"/>
          </a:p>
          <a:p>
            <a:r>
              <a:rPr lang="en-US" altLang="zh-CN" sz="1400" dirty="0">
                <a:sym typeface="微软雅黑" panose="020B0503020204020204" pitchFamily="34" charset="-122"/>
              </a:rPr>
              <a:t> 2.2.2 QBH optical fiber optic interface cutting head dimension............................5</a:t>
            </a:r>
            <a:endParaRPr lang="en-US" altLang="zh-CN" sz="1400" dirty="0">
              <a:sym typeface="微软雅黑" panose="020B0503020204020204" pitchFamily="34" charset="-122"/>
            </a:endParaRPr>
          </a:p>
          <a:p>
            <a:r>
              <a:rPr lang="en-US" altLang="zh-CN" sz="1400" dirty="0">
                <a:sym typeface="微软雅黑" panose="020B0503020204020204" pitchFamily="34" charset="-122"/>
              </a:rPr>
              <a:t>Three to Install................................................................5</a:t>
            </a:r>
            <a:endParaRPr lang="zh-CN" altLang="en-US" sz="1400" dirty="0">
              <a:sym typeface="微软雅黑" panose="020B0503020204020204" pitchFamily="34" charset="-122"/>
            </a:endParaRPr>
          </a:p>
          <a:p>
            <a:r>
              <a:rPr lang="en-US" altLang="zh-CN" sz="1400" dirty="0">
                <a:sym typeface="微软雅黑" panose="020B0503020204020204" pitchFamily="34" charset="-122"/>
              </a:rPr>
              <a:t> 3.1 Mechanical installation hole position................................................5</a:t>
            </a:r>
            <a:endParaRPr lang="en-US" altLang="zh-CN" sz="1400" dirty="0">
              <a:sym typeface="微软雅黑" panose="020B0503020204020204" pitchFamily="34" charset="-122"/>
            </a:endParaRPr>
          </a:p>
          <a:p>
            <a:r>
              <a:rPr lang="en-US" altLang="zh-CN" sz="1400" dirty="0">
                <a:sym typeface="微软雅黑" panose="020B0503020204020204" pitchFamily="34" charset="-122"/>
              </a:rPr>
              <a:t> 3.2 Water route and gas road connection:.............................................6</a:t>
            </a:r>
            <a:endParaRPr lang="zh-CN" altLang="en-US" sz="1400" dirty="0">
              <a:sym typeface="微软雅黑" panose="020B0503020204020204" pitchFamily="34" charset="-122"/>
            </a:endParaRPr>
          </a:p>
          <a:p>
            <a:r>
              <a:rPr lang="en-US" altLang="zh-CN" sz="1400" dirty="0">
                <a:sym typeface="微软雅黑" panose="020B0503020204020204" pitchFamily="34" charset="-122"/>
              </a:rPr>
              <a:t> 3.2.1 Waterway installation of....................................................6</a:t>
            </a:r>
            <a:endParaRPr lang="en-US" altLang="zh-CN" sz="1400" dirty="0">
              <a:sym typeface="微软雅黑" panose="020B0503020204020204" pitchFamily="34" charset="-122"/>
            </a:endParaRPr>
          </a:p>
          <a:p>
            <a:r>
              <a:rPr lang="en-US" altLang="zh-CN" sz="1400" dirty="0">
                <a:sym typeface="微软雅黑" panose="020B0503020204020204" pitchFamily="34" charset="-122"/>
              </a:rPr>
              <a:t> 3.2.2 Air road installation....................................................8</a:t>
            </a:r>
            <a:endParaRPr lang="en-US" altLang="zh-CN" sz="1400" dirty="0">
              <a:sym typeface="微软雅黑" panose="020B0503020204020204" pitchFamily="34" charset="-122"/>
            </a:endParaRPr>
          </a:p>
          <a:p>
            <a:r>
              <a:rPr lang="en-US" altLang="zh-CN" sz="1400" dirty="0">
                <a:solidFill>
                  <a:srgbClr val="000000"/>
                </a:solidFill>
                <a:sym typeface="微软雅黑" panose="020B0503020204020204" pitchFamily="34" charset="-122"/>
              </a:rPr>
              <a:t>Four-system installed commissioning...................................................9</a:t>
            </a:r>
            <a:endParaRPr lang="zh-CN" altLang="en-US" sz="1400" dirty="0">
              <a:solidFill>
                <a:srgbClr val="000000"/>
              </a:solidFill>
              <a:sym typeface="微软雅黑" panose="020B0503020204020204" pitchFamily="34" charset="-122"/>
            </a:endParaRPr>
          </a:p>
          <a:p>
            <a:r>
              <a:rPr lang="en-US" altLang="zh-CN" sz="1400" dirty="0">
                <a:solidFill>
                  <a:srgbClr val="000000"/>
                </a:solidFill>
                <a:sym typeface="微软雅黑" panose="020B0503020204020204" pitchFamily="34" charset="-122"/>
              </a:rPr>
              <a:t> 4.1 Cable connection and interface definition.....................................9</a:t>
            </a:r>
            <a:endParaRPr lang="en-US" altLang="zh-CN" sz="1400" dirty="0">
              <a:solidFill>
                <a:srgbClr val="000000"/>
              </a:solidFill>
              <a:sym typeface="微软雅黑" panose="020B0503020204020204" pitchFamily="34" charset="-122"/>
            </a:endParaRPr>
          </a:p>
          <a:p>
            <a:r>
              <a:rPr lang="en-US" altLang="zh-CN" sz="1400" dirty="0"/>
              <a:t> 4.2 Connect of the focus control board card to the upper machine........................9</a:t>
            </a:r>
            <a:endParaRPr lang="zh-CN" altLang="en-US" sz="1400" dirty="0">
              <a:solidFill>
                <a:srgbClr val="000000"/>
              </a:solidFill>
              <a:sym typeface="微软雅黑" panose="020B0503020204020204" pitchFamily="34" charset="-122"/>
            </a:endParaRPr>
          </a:p>
          <a:p>
            <a:r>
              <a:rPr lang="en-US" altLang="zh-CN" sz="1400" dirty="0"/>
              <a:t> 4.3 Setting............................................11</a:t>
            </a:r>
            <a:endParaRPr lang="zh-CN" altLang="en-US" sz="1400" dirty="0"/>
          </a:p>
          <a:p>
            <a:r>
              <a:rPr lang="en-US" altLang="zh-CN" sz="1400" dirty="0"/>
              <a:t>4.3.16 Focus formula..................... 11 for F200 of ~ 10 KW</a:t>
            </a:r>
            <a:endParaRPr lang="zh-CN" altLang="en-US" sz="1400" dirty="0">
              <a:sym typeface="微软雅黑" panose="020B0503020204020204" pitchFamily="34" charset="-122"/>
            </a:endParaRPr>
          </a:p>
          <a:p>
            <a:r>
              <a:rPr lang="en-US" altLang="zh-CN" sz="1400" dirty="0"/>
              <a:t>4.3.2 Focus formula................... 12 for F200 of 10 ~ 30 KW</a:t>
            </a:r>
            <a:endParaRPr lang="en-US" altLang="zh-CN" sz="1400" dirty="0"/>
          </a:p>
          <a:p>
            <a:r>
              <a:rPr lang="en-US" altLang="zh-CN" sz="1400" dirty="0"/>
              <a:t>4.3.3 Focus formula......................................12 for F150</a:t>
            </a:r>
            <a:endParaRPr lang="en-US" altLang="zh-CN" sz="1400" dirty="0"/>
          </a:p>
          <a:p>
            <a:r>
              <a:rPr lang="en-US" altLang="zh-CN" sz="1400" dirty="0"/>
              <a:t>4.4 Status alarm information of the LED lamp.................................13</a:t>
            </a:r>
            <a:endParaRPr lang="en-US" altLang="zh-CN" sz="1400" dirty="0"/>
          </a:p>
          <a:p>
            <a:r>
              <a:rPr lang="en-US" altLang="zh-CN" sz="1400" dirty="0"/>
              <a:t> 4.5 Focus position calibration...............................................15</a:t>
            </a:r>
            <a:endParaRPr lang="zh-CN" altLang="en-US" sz="1400" dirty="0"/>
          </a:p>
          <a:p>
            <a:r>
              <a:rPr lang="en-US" altLang="zh-CN" sz="1400" dirty="0"/>
              <a:t> 4.6........................................16</a:t>
            </a:r>
            <a:endParaRPr lang="en-US" altLang="zh-CN" sz="1400" dirty="0"/>
          </a:p>
          <a:p>
            <a:r>
              <a:rPr lang="en-US" altLang="zh-CN" sz="1400" dirty="0"/>
              <a:t>Five Product Operating Instructions............................................17</a:t>
            </a:r>
            <a:endParaRPr lang="zh-CN" altLang="en-US" sz="1400" dirty="0"/>
          </a:p>
          <a:p>
            <a:r>
              <a:rPr lang="en-US" altLang="zh-CN" sz="1400" dirty="0"/>
              <a:t> 5.1 Beam tuning (QBH Interface)................................................. 17</a:t>
            </a:r>
            <a:endParaRPr lang="zh-CN" altLang="en-US" sz="1400" dirty="0"/>
          </a:p>
          <a:p>
            <a:r>
              <a:rPr lang="en-US" altLang="zh-CN" sz="1400" dirty="0"/>
              <a:t> 5.2 Adjust the focus position of....................................................18</a:t>
            </a:r>
            <a:endParaRPr lang="zh-CN" altLang="en-US" sz="1400" dirty="0"/>
          </a:p>
          <a:p>
            <a:r>
              <a:rPr lang="en-US" altLang="zh-CN" sz="1400" dirty="0"/>
              <a:t>VI Maintenance...........................................................19</a:t>
            </a:r>
            <a:endParaRPr lang="zh-CN" altLang="en-US" sz="1400" dirty="0"/>
          </a:p>
          <a:p>
            <a:r>
              <a:rPr lang="en-US" altLang="zh-CN" sz="1400" dirty="0"/>
              <a:t> 6.1 Lens Cleaning........................................................19</a:t>
            </a:r>
            <a:endParaRPr lang="en-US" altLang="zh-CN" sz="1400" dirty="0"/>
          </a:p>
          <a:p>
            <a:r>
              <a:rPr lang="en-US" altLang="zh-CN" sz="1400" dirty="0"/>
              <a:t> 6.1.1 Lower protection mirror to replace.............................................19</a:t>
            </a:r>
            <a:endParaRPr lang="en-US" altLang="zh-CN" sz="1400" dirty="0"/>
          </a:p>
          <a:p>
            <a:r>
              <a:rPr lang="en-US" altLang="zh-CN" sz="1400" dirty="0"/>
              <a:t> 6.1.2 Focus protection Replacement.............................................20</a:t>
            </a:r>
            <a:endParaRPr lang="en-US" altLang="zh-CN" sz="1400" dirty="0"/>
          </a:p>
          <a:p>
            <a:r>
              <a:rPr lang="en-US" altLang="zh-CN" sz="1400" dirty="0">
                <a:sym typeface="微软雅黑" panose="020B0503020204020204" pitchFamily="34" charset="-122"/>
              </a:rPr>
              <a:t> 6.2 Replace the nozzle and the ceramic body...........................................21</a:t>
            </a:r>
            <a:endParaRPr lang="en-US" altLang="zh-CN" sz="1400" dirty="0">
              <a:sym typeface="微软雅黑" panose="020B0503020204020204" pitchFamily="34" charset="-122"/>
            </a:endParaRPr>
          </a:p>
          <a:p>
            <a:endParaRPr lang="en-US" altLang="zh-CN" sz="1400" dirty="0">
              <a:sym typeface="微软雅黑" panose="020B0503020204020204" pitchFamily="34" charset="-122"/>
            </a:endParaRPr>
          </a:p>
          <a:p>
            <a:r>
              <a:rPr lang="en-US" altLang="zh-CN" sz="1400" dirty="0">
                <a:sym typeface="微软雅黑" panose="020B0503020204020204" pitchFamily="34" charset="-122"/>
              </a:rPr>
              <a:t>Conclusion.........................................................................23</a:t>
            </a:r>
            <a:endParaRPr lang="en-US" altLang="zh-CN" sz="1400" dirty="0">
              <a:sym typeface="微软雅黑" panose="020B0503020204020204" pitchFamily="34" charset="-122"/>
            </a:endParaRPr>
          </a:p>
          <a:p>
            <a:endParaRPr lang="en-US" altLang="zh-CN" sz="1400" dirty="0"/>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2</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267"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11268" name="文本框 9"/>
          <p:cNvSpPr txBox="1">
            <a:spLocks noChangeArrowheads="1"/>
          </p:cNvSpPr>
          <p:nvPr/>
        </p:nvSpPr>
        <p:spPr bwMode="auto">
          <a:xfrm>
            <a:off x="3465513" y="229062"/>
            <a:ext cx="3392487" cy="368300"/>
          </a:xfrm>
          <a:prstGeom prst="rect">
            <a:avLst/>
          </a:prstGeom>
          <a:noFill/>
          <a:ln w="9525">
            <a:noFill/>
            <a:miter lim="800000"/>
          </a:ln>
        </p:spPr>
        <p:txBody>
          <a:bodyPr>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11269" name="文本框 2"/>
          <p:cNvSpPr txBox="1">
            <a:spLocks noChangeArrowheads="1"/>
          </p:cNvSpPr>
          <p:nvPr/>
        </p:nvSpPr>
        <p:spPr bwMode="auto">
          <a:xfrm>
            <a:off x="413385" y="895033"/>
            <a:ext cx="6032500" cy="9140190"/>
          </a:xfrm>
          <a:prstGeom prst="rect">
            <a:avLst/>
          </a:prstGeom>
          <a:noFill/>
          <a:ln w="9525">
            <a:noFill/>
            <a:miter lim="800000"/>
          </a:ln>
        </p:spPr>
        <p:txBody>
          <a:bodyPr>
            <a:spAutoFit/>
          </a:bodyPr>
          <a:lstStyle/>
          <a:p>
            <a:pPr algn="just">
              <a:lnSpc>
                <a:spcPct val="150000"/>
              </a:lnSpc>
            </a:pPr>
            <a:r>
              <a:rPr lang="zh-CN" altLang="en-US" sz="1400" dirty="0"/>
              <a:t>I: Overview</a:t>
            </a:r>
            <a:endParaRPr lang="zh-CN" altLang="en-US" sz="1400" dirty="0"/>
          </a:p>
          <a:p>
            <a:pPr algn="just">
              <a:lnSpc>
                <a:spcPct val="150000"/>
              </a:lnSpc>
            </a:pPr>
            <a:r>
              <a:rPr lang="en-US" altLang="zh-CN" sz="1400" dirty="0" smtClean="0">
                <a:sym typeface="微软雅黑" panose="020B0503020204020204" pitchFamily="34" charset="-122"/>
              </a:rPr>
              <a:t>The PoLeader2.0S is an ultra high power smart focus, fiber cutting head introduced by PORAD in 2020.</a:t>
            </a:r>
            <a:r>
              <a:rPr lang="zh-CN" altLang="en-US" sz="1400" dirty="0">
                <a:sym typeface="微软雅黑" panose="020B0503020204020204" pitchFamily="34" charset="-122"/>
              </a:rPr>
              <a:t>With QBH,Q + and QD, the PoLeader2.0S with the highest power of 30KW will bring a higher quality and faster cutting experience to the laser processing industry. The new design of cooling mode can bring more efficient cooling effect to the optical lens, to ensure the stability of batch cutting; the new design of focus protection replacement mode, to solve the trouble of field replacement focus protection and the risk of ash fall.</a:t>
            </a:r>
            <a:r>
              <a:rPr lang="en-US" altLang="zh-CN" sz="1400" dirty="0">
                <a:sym typeface="微软雅黑" panose="020B0503020204020204" pitchFamily="34" charset="-122"/>
              </a:rPr>
              <a:t>               </a:t>
            </a:r>
            <a:endParaRPr lang="en-US" altLang="zh-CN"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1.1: Technical parameters</a:t>
            </a: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Applicable optical fiber power: ≤ 30KW</a:t>
            </a:r>
            <a:endParaRPr lang="en-US" altLang="zh-CN" sz="1400" dirty="0"/>
          </a:p>
          <a:p>
            <a:pPr algn="just">
              <a:lnSpc>
                <a:spcPct val="150000"/>
              </a:lnSpc>
            </a:pPr>
            <a:r>
              <a:rPr lang="zh-CN" altLang="en-US" sz="1400" dirty="0">
                <a:sym typeface="微软雅黑" panose="020B0503020204020204" pitchFamily="34" charset="-122"/>
              </a:rPr>
              <a:t>Focus mirror focal distance: 200mm</a:t>
            </a:r>
            <a:endParaRPr lang="en-US" altLang="zh-CN" sz="1400" dirty="0"/>
          </a:p>
          <a:p>
            <a:pPr algn="just">
              <a:lnSpc>
                <a:spcPct val="150000"/>
              </a:lnSpc>
            </a:pPr>
            <a:r>
              <a:rPr lang="zh-CN" altLang="en-US" sz="1400" dirty="0">
                <a:sym typeface="微软雅黑" panose="020B0503020204020204" pitchFamily="34" charset="-122"/>
              </a:rPr>
              <a:t>Focus adjustment range: + 15mm ~ -30mm</a:t>
            </a:r>
            <a:endParaRPr lang="en-US" altLang="zh-CN" sz="1400" dirty="0"/>
          </a:p>
          <a:p>
            <a:pPr algn="just">
              <a:lnSpc>
                <a:spcPct val="150000"/>
              </a:lnSpc>
            </a:pPr>
            <a:r>
              <a:rPr lang="zh-CN" altLang="en-US" sz="1400" dirty="0">
                <a:sym typeface="微软雅黑" panose="020B0503020204020204" pitchFamily="34" charset="-122"/>
              </a:rPr>
              <a:t>Control mode: analog quantity control</a:t>
            </a:r>
            <a:endParaRPr lang="en-US" altLang="zh-CN" sz="1400" dirty="0"/>
          </a:p>
          <a:p>
            <a:pPr algn="just">
              <a:lnSpc>
                <a:spcPct val="150000"/>
              </a:lnSpc>
            </a:pPr>
            <a:r>
              <a:rPr lang="en-US" altLang="zh-CN" sz="1400" dirty="0">
                <a:sym typeface="微软雅黑" panose="020B0503020204020204" pitchFamily="34" charset="-122"/>
              </a:rPr>
              <a:t>Upper protection mirror specification: ø21.5mm*2mm</a:t>
            </a:r>
            <a:endParaRPr lang="en-US" altLang="zh-CN" sz="1400" dirty="0"/>
          </a:p>
          <a:p>
            <a:pPr algn="just">
              <a:lnSpc>
                <a:spcPct val="150000"/>
              </a:lnSpc>
            </a:pPr>
            <a:r>
              <a:rPr lang="en-US" altLang="zh-CN" sz="1400" dirty="0">
                <a:sym typeface="微软雅黑" panose="020B0503020204020204" pitchFamily="34" charset="-122"/>
              </a:rPr>
              <a:t>Lower protection mirror specification: ø37mm*7mm</a:t>
            </a:r>
            <a:endParaRPr lang="en-US" altLang="zh-CN" sz="1400" dirty="0"/>
          </a:p>
          <a:p>
            <a:pPr algn="just">
              <a:lnSpc>
                <a:spcPct val="150000"/>
              </a:lnSpc>
            </a:pPr>
            <a:r>
              <a:rPr lang="zh-CN" altLang="en-US" sz="1400" dirty="0">
                <a:sym typeface="微软雅黑" panose="020B0503020204020204" pitchFamily="34" charset="-122"/>
              </a:rPr>
              <a:t>Auxiliary gas air pressure: ≤ 2.5MPa</a:t>
            </a:r>
            <a:endParaRPr lang="zh-CN" altLang="en-US" sz="1400" dirty="0">
              <a:sym typeface="微软雅黑" panose="020B0503020204020204" pitchFamily="34" charset="-122"/>
            </a:endParaRPr>
          </a:p>
          <a:p>
            <a:pPr algn="just">
              <a:lnSpc>
                <a:spcPct val="150000"/>
              </a:lnSpc>
            </a:pPr>
            <a:r>
              <a:rPr lang="en-US" altLang="zh-CN" sz="1400" dirty="0">
                <a:sym typeface="微软雅黑" panose="020B0503020204020204" pitchFamily="34" charset="-122"/>
              </a:rPr>
              <a:t>Weight: 6.5~7.0KG</a:t>
            </a:r>
            <a:endParaRPr lang="en-US" altLang="zh-CN" sz="1400" dirty="0"/>
          </a:p>
          <a:p>
            <a:pPr algn="just">
              <a:lnSpc>
                <a:spcPct val="150000"/>
              </a:lnSpc>
            </a:pPr>
            <a:r>
              <a:rPr lang="zh-CN" altLang="en-US" sz="1400" dirty="0">
                <a:sym typeface="微软雅黑" panose="020B0503020204020204" pitchFamily="34" charset="-122"/>
              </a:rPr>
              <a:t>1.2. Product Advantages:      </a:t>
            </a: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●'s new focus protection replacement method provides great convenience for the replacement of the focus protection lens and effectively reduces the risk of ash fall.</a:t>
            </a:r>
            <a:endParaRPr lang="en-US" altLang="zh-CN" sz="1400" dirty="0"/>
          </a:p>
          <a:p>
            <a:pPr algn="just">
              <a:lnSpc>
                <a:spcPct val="150000"/>
              </a:lnSpc>
            </a:pPr>
            <a:r>
              <a:rPr lang="zh-CN" altLang="zh-CN" sz="1400" dirty="0">
                <a:sym typeface="微软雅黑" panose="020B0503020204020204" pitchFamily="34" charset="-122"/>
              </a:rPr>
              <a:t>● Fast Cool cooling technology can effectively cool the cutting nozzle and cut the sheet surface, solving the problem of poor cutting quality due to high temperature.</a:t>
            </a:r>
            <a:endParaRPr lang="zh-CN" altLang="en-US" sz="1400" dirty="0"/>
          </a:p>
          <a:p>
            <a:pPr algn="just">
              <a:lnSpc>
                <a:spcPct val="150000"/>
              </a:lnSpc>
            </a:pPr>
            <a:r>
              <a:rPr lang="zh-CN" altLang="zh-CN" sz="1400" dirty="0">
                <a:sym typeface="微软雅黑" panose="020B0503020204020204" pitchFamily="34" charset="-122"/>
              </a:rPr>
              <a:t>●'s new body water cooling way, more efficient cooling optical lenses; ensure the stability of plate cutting.</a:t>
            </a:r>
            <a:r>
              <a:rPr lang="zh-CN" altLang="en-US" sz="1400" dirty="0">
                <a:solidFill>
                  <a:srgbClr val="000000"/>
                </a:solidFill>
                <a:sym typeface="微软雅黑" panose="020B0503020204020204" pitchFamily="34" charset="-122"/>
              </a:rPr>
              <a:t>                          </a:t>
            </a:r>
            <a:endParaRPr lang="zh-CN" altLang="en-US" sz="1400" dirty="0">
              <a:solidFill>
                <a:srgbClr val="000000"/>
              </a:solidFill>
              <a:sym typeface="微软雅黑" panose="020B0503020204020204" pitchFamily="34" charset="-122"/>
            </a:endParaRPr>
          </a:p>
          <a:p>
            <a:pPr algn="just">
              <a:lnSpc>
                <a:spcPct val="150000"/>
              </a:lnSpc>
            </a:pPr>
            <a:r>
              <a:rPr lang="zh-CN" altLang="en-US" sz="1400" dirty="0">
                <a:solidFill>
                  <a:srgbClr val="000000"/>
                </a:solidFill>
                <a:sym typeface="微软雅黑" panose="020B0503020204020204" pitchFamily="34" charset="-122"/>
              </a:rPr>
              <a:t>       </a:t>
            </a:r>
            <a:endParaRPr lang="zh-CN" altLang="en-US" sz="1400" dirty="0"/>
          </a:p>
        </p:txBody>
      </p:sp>
      <p:sp>
        <p:nvSpPr>
          <p:cNvPr id="2" name="日期占位符 1"/>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1"/>
          <p:cNvPicPr>
            <a:picLocks noChangeAspect="1" noChangeArrowheads="1"/>
          </p:cNvPicPr>
          <p:nvPr/>
        </p:nvPicPr>
        <p:blipFill>
          <a:blip r:embed="rId1" cstate="print"/>
          <a:srcRect/>
          <a:stretch>
            <a:fillRect/>
          </a:stretch>
        </p:blipFill>
        <p:spPr bwMode="auto">
          <a:xfrm>
            <a:off x="4107305" y="3242898"/>
            <a:ext cx="2424475" cy="5031672"/>
          </a:xfrm>
          <a:prstGeom prst="rect">
            <a:avLst/>
          </a:prstGeom>
          <a:noFill/>
          <a:ln w="9525">
            <a:noFill/>
            <a:miter lim="800000"/>
            <a:headEnd/>
            <a:tailEnd/>
          </a:ln>
          <a:effectLst/>
        </p:spPr>
      </p:pic>
      <p:pic>
        <p:nvPicPr>
          <p:cNvPr id="13314" name="图片 1" descr="4"/>
          <p:cNvPicPr>
            <a:picLocks noChangeAspect="1" noChangeArrowheads="1"/>
          </p:cNvPicPr>
          <p:nvPr/>
        </p:nvPicPr>
        <p:blipFill>
          <a:blip r:embed="rId2" cstate="print"/>
          <a:stretch>
            <a:fillRect/>
          </a:stretch>
        </p:blipFill>
        <p:spPr bwMode="auto">
          <a:xfrm>
            <a:off x="552325" y="3188366"/>
            <a:ext cx="2578709" cy="5113337"/>
          </a:xfrm>
          <a:prstGeom prst="rect">
            <a:avLst/>
          </a:prstGeom>
          <a:noFill/>
          <a:ln w="9525">
            <a:noFill/>
            <a:miter lim="800000"/>
            <a:headEnd/>
            <a:tailEnd/>
          </a:ln>
        </p:spPr>
      </p:pic>
      <p:sp>
        <p:nvSpPr>
          <p:cNvPr id="6" name="页脚占位符 5"/>
          <p:cNvSpPr>
            <a:spLocks noGrp="1"/>
          </p:cNvSpPr>
          <p:nvPr>
            <p:ph type="ftr" sz="quarter" idx="11"/>
          </p:nvPr>
        </p:nvSpPr>
        <p:spPr>
          <a:xfrm>
            <a:off x="2314830" y="11226705"/>
            <a:ext cx="2227705"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3</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317" name="图片 1" descr="钋镭标志定稿1"/>
          <p:cNvPicPr>
            <a:picLocks noChangeAspect="1" noChangeArrowheads="1"/>
          </p:cNvPicPr>
          <p:nvPr/>
        </p:nvPicPr>
        <p:blipFill>
          <a:blip r:embed="rId3" cstate="print"/>
          <a:srcRect/>
          <a:stretch>
            <a:fillRect/>
          </a:stretch>
        </p:blipFill>
        <p:spPr bwMode="auto">
          <a:xfrm>
            <a:off x="107950" y="173038"/>
            <a:ext cx="1920875" cy="358775"/>
          </a:xfrm>
          <a:prstGeom prst="rect">
            <a:avLst/>
          </a:prstGeom>
          <a:noFill/>
          <a:ln w="9525">
            <a:noFill/>
            <a:miter lim="800000"/>
            <a:headEnd/>
            <a:tailEnd/>
          </a:ln>
        </p:spPr>
      </p:pic>
      <p:sp>
        <p:nvSpPr>
          <p:cNvPr id="13318" name="文本框 9"/>
          <p:cNvSpPr txBox="1">
            <a:spLocks noChangeArrowheads="1"/>
          </p:cNvSpPr>
          <p:nvPr/>
        </p:nvSpPr>
        <p:spPr bwMode="auto">
          <a:xfrm>
            <a:off x="3527425" y="257175"/>
            <a:ext cx="3330575" cy="368300"/>
          </a:xfrm>
          <a:prstGeom prst="rect">
            <a:avLst/>
          </a:prstGeom>
          <a:noFill/>
          <a:ln w="9525">
            <a:noFill/>
            <a:miter lim="800000"/>
          </a:ln>
        </p:spPr>
        <p:txBody>
          <a:bodyPr>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13319" name="文本框 2"/>
          <p:cNvSpPr txBox="1">
            <a:spLocks noChangeArrowheads="1"/>
          </p:cNvSpPr>
          <p:nvPr/>
        </p:nvSpPr>
        <p:spPr bwMode="auto">
          <a:xfrm>
            <a:off x="412750" y="839788"/>
            <a:ext cx="6032500" cy="1338262"/>
          </a:xfrm>
          <a:prstGeom prst="rect">
            <a:avLst/>
          </a:prstGeom>
          <a:noFill/>
          <a:ln w="9525">
            <a:noFill/>
            <a:miter lim="800000"/>
          </a:ln>
        </p:spPr>
        <p:txBody>
          <a:bodyPr>
            <a:spAutoFit/>
          </a:bodyPr>
          <a:lstStyle/>
          <a:p>
            <a:pPr algn="just">
              <a:lnSpc>
                <a:spcPct val="150000"/>
              </a:lnSpc>
            </a:pPr>
            <a:r>
              <a:rPr lang="zh-CN" altLang="en-US">
                <a:solidFill>
                  <a:srgbClr val="000000"/>
                </a:solidFill>
                <a:sym typeface="微软雅黑" panose="020B0503020204020204" pitchFamily="34" charset="-122"/>
              </a:rPr>
              <a:t>        </a:t>
            </a:r>
            <a:endParaRPr lang="zh-CN" altLang="en-US"/>
          </a:p>
          <a:p>
            <a:pPr algn="just"/>
            <a:endParaRPr lang="zh-CN" altLang="en-US">
              <a:sym typeface="微软雅黑" panose="020B0503020204020204" pitchFamily="34" charset="-122"/>
            </a:endParaRPr>
          </a:p>
          <a:p>
            <a:endParaRPr lang="en-US" altLang="zh-CN"/>
          </a:p>
          <a:p>
            <a:endParaRPr lang="zh-CN" altLang="en-US"/>
          </a:p>
        </p:txBody>
      </p:sp>
      <p:sp>
        <p:nvSpPr>
          <p:cNvPr id="13320" name="文本框 1"/>
          <p:cNvSpPr txBox="1">
            <a:spLocks noChangeArrowheads="1"/>
          </p:cNvSpPr>
          <p:nvPr/>
        </p:nvSpPr>
        <p:spPr bwMode="auto">
          <a:xfrm>
            <a:off x="412750" y="839788"/>
            <a:ext cx="6032500" cy="2245360"/>
          </a:xfrm>
          <a:prstGeom prst="rect">
            <a:avLst/>
          </a:prstGeom>
          <a:noFill/>
          <a:ln w="9525">
            <a:noFill/>
            <a:miter lim="800000"/>
          </a:ln>
        </p:spPr>
        <p:txBody>
          <a:bodyPr>
            <a:spAutoFit/>
          </a:bodyPr>
          <a:lstStyle/>
          <a:p>
            <a:pPr algn="just">
              <a:lnSpc>
                <a:spcPct val="150000"/>
              </a:lnSpc>
            </a:pPr>
            <a:r>
              <a:rPr lang="zh-CN" altLang="en-US" sz="1400">
                <a:sym typeface="微软雅黑" panose="020B0503020204020204" pitchFamily="34" charset="-122"/>
              </a:rPr>
              <a:t>The ● can read the monitoring data from the mobile terminal via a wireless network.</a:t>
            </a:r>
            <a:endParaRPr lang="en-US" altLang="zh-CN" sz="1400"/>
          </a:p>
          <a:p>
            <a:pPr algn="just">
              <a:lnSpc>
                <a:spcPct val="150000"/>
              </a:lnSpc>
            </a:pPr>
            <a:r>
              <a:rPr lang="zh-CN" altLang="zh-CN" sz="1400">
                <a:sym typeface="微软雅黑" panose="020B0503020204020204" pitchFamily="34" charset="-122"/>
              </a:rPr>
              <a:t>● designed a new and effective cutting air road, solved the problem of cutting direction due to the influence of air road during plate cutting, and ensured the consistency of all direction effects of the finished product.</a:t>
            </a:r>
            <a:endParaRPr lang="zh-CN" altLang="zh-CN" sz="1400">
              <a:sym typeface="微软雅黑" panose="020B0503020204020204" pitchFamily="34" charset="-122"/>
            </a:endParaRPr>
          </a:p>
          <a:p>
            <a:pPr algn="just">
              <a:lnSpc>
                <a:spcPct val="150000"/>
              </a:lnSpc>
            </a:pPr>
            <a:r>
              <a:rPr lang="zh-CN" altLang="en-US" sz="1400"/>
              <a:t>1.3: Overall structure of the laser head</a:t>
            </a:r>
            <a:endParaRPr lang="en-US" altLang="zh-CN" sz="1400"/>
          </a:p>
          <a:p>
            <a:endParaRPr lang="zh-CN" altLang="en-US" sz="1400"/>
          </a:p>
        </p:txBody>
      </p:sp>
      <p:sp>
        <p:nvSpPr>
          <p:cNvPr id="4" name="日期占位符 3"/>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cxnSp>
        <p:nvCxnSpPr>
          <p:cNvPr id="5" name="直接连接符 4"/>
          <p:cNvCxnSpPr/>
          <p:nvPr/>
        </p:nvCxnSpPr>
        <p:spPr>
          <a:xfrm flipH="1" flipV="1">
            <a:off x="1168400" y="3611563"/>
            <a:ext cx="514350" cy="9525"/>
          </a:xfrm>
          <a:prstGeom prst="line">
            <a:avLst/>
          </a:prstGeom>
        </p:spPr>
        <p:style>
          <a:lnRef idx="1">
            <a:schemeClr val="dk1"/>
          </a:lnRef>
          <a:fillRef idx="0">
            <a:schemeClr val="dk1"/>
          </a:fillRef>
          <a:effectRef idx="0">
            <a:schemeClr val="dk1"/>
          </a:effectRef>
          <a:fontRef idx="minor">
            <a:schemeClr val="tx1"/>
          </a:fontRef>
        </p:style>
      </p:cxnSp>
      <p:sp>
        <p:nvSpPr>
          <p:cNvPr id="13323" name="文本框 6"/>
          <p:cNvSpPr txBox="1">
            <a:spLocks noChangeArrowheads="1"/>
          </p:cNvSpPr>
          <p:nvPr/>
        </p:nvSpPr>
        <p:spPr bwMode="auto">
          <a:xfrm>
            <a:off x="958850" y="3478213"/>
            <a:ext cx="292100" cy="274637"/>
          </a:xfrm>
          <a:prstGeom prst="rect">
            <a:avLst/>
          </a:prstGeom>
          <a:noFill/>
          <a:ln w="9525">
            <a:noFill/>
            <a:miter lim="800000"/>
          </a:ln>
        </p:spPr>
        <p:txBody>
          <a:bodyPr>
            <a:spAutoFit/>
          </a:bodyPr>
          <a:lstStyle/>
          <a:p>
            <a:r>
              <a:rPr lang="en-US" altLang="zh-CN" sz="1200"/>
              <a:t>1</a:t>
            </a:r>
            <a:endParaRPr lang="en-US" altLang="zh-CN" sz="1200"/>
          </a:p>
        </p:txBody>
      </p:sp>
      <p:cxnSp>
        <p:nvCxnSpPr>
          <p:cNvPr id="9" name="直接连接符 8"/>
          <p:cNvCxnSpPr/>
          <p:nvPr/>
        </p:nvCxnSpPr>
        <p:spPr>
          <a:xfrm flipV="1">
            <a:off x="2314575" y="4249738"/>
            <a:ext cx="558800" cy="1809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0800000">
            <a:off x="977901" y="4364039"/>
            <a:ext cx="821402" cy="458685"/>
          </a:xfrm>
          <a:prstGeom prst="line">
            <a:avLst/>
          </a:prstGeom>
        </p:spPr>
        <p:style>
          <a:lnRef idx="1">
            <a:schemeClr val="dk1"/>
          </a:lnRef>
          <a:fillRef idx="0">
            <a:schemeClr val="dk1"/>
          </a:fillRef>
          <a:effectRef idx="0">
            <a:schemeClr val="dk1"/>
          </a:effectRef>
          <a:fontRef idx="minor">
            <a:schemeClr val="tx1"/>
          </a:fontRef>
        </p:style>
      </p:cxnSp>
      <p:cxnSp>
        <p:nvCxnSpPr>
          <p:cNvPr id="11" name="直接连接符 10"/>
          <p:cNvCxnSpPr/>
          <p:nvPr/>
        </p:nvCxnSpPr>
        <p:spPr>
          <a:xfrm flipV="1">
            <a:off x="2387600" y="4535488"/>
            <a:ext cx="571500" cy="190500"/>
          </a:xfrm>
          <a:prstGeom prst="line">
            <a:avLst/>
          </a:prstGeom>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4350774" y="4070555"/>
            <a:ext cx="280220" cy="176981"/>
          </a:xfrm>
          <a:prstGeom prst="line">
            <a:avLst/>
          </a:prstGeom>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a:off x="2120900" y="4973638"/>
            <a:ext cx="923925" cy="361950"/>
          </a:xfrm>
          <a:prstGeom prst="line">
            <a:avLst/>
          </a:prstGeom>
        </p:spPr>
        <p:style>
          <a:lnRef idx="1">
            <a:schemeClr val="dk1"/>
          </a:lnRef>
          <a:fillRef idx="0">
            <a:schemeClr val="dk1"/>
          </a:fillRef>
          <a:effectRef idx="0">
            <a:schemeClr val="dk1"/>
          </a:effectRef>
          <a:fontRef idx="minor">
            <a:schemeClr val="tx1"/>
          </a:fontRef>
        </p:style>
      </p:cxnSp>
      <p:cxnSp>
        <p:nvCxnSpPr>
          <p:cNvPr id="14" name="直接连接符 13"/>
          <p:cNvCxnSpPr/>
          <p:nvPr/>
        </p:nvCxnSpPr>
        <p:spPr>
          <a:xfrm flipH="1">
            <a:off x="577850" y="5297488"/>
            <a:ext cx="714375" cy="0"/>
          </a:xfrm>
          <a:prstGeom prst="line">
            <a:avLst/>
          </a:prstGeom>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flipH="1" flipV="1">
            <a:off x="511175" y="6002338"/>
            <a:ext cx="847725" cy="9525"/>
          </a:xfrm>
          <a:prstGeom prst="line">
            <a:avLst/>
          </a:prstGeom>
        </p:spPr>
        <p:style>
          <a:lnRef idx="1">
            <a:schemeClr val="dk1"/>
          </a:lnRef>
          <a:fillRef idx="0">
            <a:schemeClr val="dk1"/>
          </a:fillRef>
          <a:effectRef idx="0">
            <a:schemeClr val="dk1"/>
          </a:effectRef>
          <a:fontRef idx="minor">
            <a:schemeClr val="tx1"/>
          </a:fontRef>
        </p:style>
      </p:cxnSp>
      <p:cxnSp>
        <p:nvCxnSpPr>
          <p:cNvPr id="16" name="直接连接符 15"/>
          <p:cNvCxnSpPr/>
          <p:nvPr/>
        </p:nvCxnSpPr>
        <p:spPr>
          <a:xfrm flipH="1" flipV="1">
            <a:off x="530225" y="6221413"/>
            <a:ext cx="809625" cy="9525"/>
          </a:xfrm>
          <a:prstGeom prst="line">
            <a:avLst/>
          </a:prstGeom>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flipH="1">
            <a:off x="539750" y="6459538"/>
            <a:ext cx="819150" cy="0"/>
          </a:xfrm>
          <a:prstGeom prst="line">
            <a:avLst/>
          </a:prstGeom>
        </p:spPr>
        <p:style>
          <a:lnRef idx="1">
            <a:schemeClr val="dk1"/>
          </a:lnRef>
          <a:fillRef idx="0">
            <a:schemeClr val="dk1"/>
          </a:fillRef>
          <a:effectRef idx="0">
            <a:schemeClr val="dk1"/>
          </a:effectRef>
          <a:fontRef idx="minor">
            <a:schemeClr val="tx1"/>
          </a:fontRef>
        </p:style>
      </p:cxnSp>
      <p:cxnSp>
        <p:nvCxnSpPr>
          <p:cNvPr id="18" name="直接连接符 17"/>
          <p:cNvCxnSpPr/>
          <p:nvPr/>
        </p:nvCxnSpPr>
        <p:spPr>
          <a:xfrm flipH="1" flipV="1">
            <a:off x="468313" y="6659563"/>
            <a:ext cx="933450" cy="9525"/>
          </a:xfrm>
          <a:prstGeom prst="line">
            <a:avLst/>
          </a:prstGeom>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flipV="1">
            <a:off x="5152263" y="3731197"/>
            <a:ext cx="533400" cy="409575"/>
          </a:xfrm>
          <a:prstGeom prst="line">
            <a:avLst/>
          </a:prstGeom>
        </p:spPr>
        <p:style>
          <a:lnRef idx="1">
            <a:schemeClr val="dk1"/>
          </a:lnRef>
          <a:fillRef idx="0">
            <a:schemeClr val="dk1"/>
          </a:fillRef>
          <a:effectRef idx="0">
            <a:schemeClr val="dk1"/>
          </a:effectRef>
          <a:fontRef idx="minor">
            <a:schemeClr val="tx1"/>
          </a:fontRef>
        </p:style>
      </p:cxnSp>
      <p:cxnSp>
        <p:nvCxnSpPr>
          <p:cNvPr id="20" name="直接连接符 19"/>
          <p:cNvCxnSpPr/>
          <p:nvPr/>
        </p:nvCxnSpPr>
        <p:spPr>
          <a:xfrm rot="10800000">
            <a:off x="4039849" y="4998010"/>
            <a:ext cx="683240" cy="241556"/>
          </a:xfrm>
          <a:prstGeom prst="line">
            <a:avLst/>
          </a:prstGeom>
        </p:spPr>
        <p:style>
          <a:lnRef idx="1">
            <a:schemeClr val="dk1"/>
          </a:lnRef>
          <a:fillRef idx="0">
            <a:schemeClr val="dk1"/>
          </a:fillRef>
          <a:effectRef idx="0">
            <a:schemeClr val="dk1"/>
          </a:effectRef>
          <a:fontRef idx="minor">
            <a:schemeClr val="tx1"/>
          </a:fontRef>
        </p:style>
      </p:cxnSp>
      <p:cxnSp>
        <p:nvCxnSpPr>
          <p:cNvPr id="21" name="直接连接符 20"/>
          <p:cNvCxnSpPr/>
          <p:nvPr/>
        </p:nvCxnSpPr>
        <p:spPr>
          <a:xfrm flipV="1">
            <a:off x="5276538" y="6835515"/>
            <a:ext cx="1064301" cy="164893"/>
          </a:xfrm>
          <a:prstGeom prst="line">
            <a:avLst/>
          </a:prstGeom>
        </p:spPr>
        <p:style>
          <a:lnRef idx="1">
            <a:schemeClr val="dk1"/>
          </a:lnRef>
          <a:fillRef idx="0">
            <a:schemeClr val="dk1"/>
          </a:fillRef>
          <a:effectRef idx="0">
            <a:schemeClr val="dk1"/>
          </a:effectRef>
          <a:fontRef idx="minor">
            <a:schemeClr val="tx1"/>
          </a:fontRef>
        </p:style>
      </p:cxnSp>
      <p:cxnSp>
        <p:nvCxnSpPr>
          <p:cNvPr id="22" name="直接连接符 21"/>
          <p:cNvCxnSpPr/>
          <p:nvPr/>
        </p:nvCxnSpPr>
        <p:spPr>
          <a:xfrm flipV="1">
            <a:off x="5311579" y="6505248"/>
            <a:ext cx="765482" cy="88850"/>
          </a:xfrm>
          <a:prstGeom prst="line">
            <a:avLst/>
          </a:prstGeom>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flipH="1" flipV="1">
            <a:off x="4019498" y="5772944"/>
            <a:ext cx="687413" cy="88210"/>
          </a:xfrm>
          <a:prstGeom prst="line">
            <a:avLst/>
          </a:prstGeom>
        </p:spPr>
        <p:style>
          <a:lnRef idx="1">
            <a:schemeClr val="dk1"/>
          </a:lnRef>
          <a:fillRef idx="0">
            <a:schemeClr val="dk1"/>
          </a:fillRef>
          <a:effectRef idx="0">
            <a:schemeClr val="dk1"/>
          </a:effectRef>
          <a:fontRef idx="minor">
            <a:schemeClr val="tx1"/>
          </a:fontRef>
        </p:style>
      </p:cxnSp>
      <p:cxnSp>
        <p:nvCxnSpPr>
          <p:cNvPr id="24" name="直接连接符 23"/>
          <p:cNvCxnSpPr/>
          <p:nvPr/>
        </p:nvCxnSpPr>
        <p:spPr>
          <a:xfrm>
            <a:off x="2397125" y="7288213"/>
            <a:ext cx="466725" cy="142875"/>
          </a:xfrm>
          <a:prstGeom prst="line">
            <a:avLst/>
          </a:prstGeom>
        </p:spPr>
        <p:style>
          <a:lnRef idx="1">
            <a:schemeClr val="dk1"/>
          </a:lnRef>
          <a:fillRef idx="0">
            <a:schemeClr val="dk1"/>
          </a:fillRef>
          <a:effectRef idx="0">
            <a:schemeClr val="dk1"/>
          </a:effectRef>
          <a:fontRef idx="minor">
            <a:schemeClr val="tx1"/>
          </a:fontRef>
        </p:style>
      </p:cxnSp>
      <p:cxnSp>
        <p:nvCxnSpPr>
          <p:cNvPr id="26" name="直接连接符 25"/>
          <p:cNvCxnSpPr/>
          <p:nvPr/>
        </p:nvCxnSpPr>
        <p:spPr>
          <a:xfrm flipV="1">
            <a:off x="2165350" y="7891463"/>
            <a:ext cx="565150" cy="31750"/>
          </a:xfrm>
          <a:prstGeom prst="line">
            <a:avLst/>
          </a:prstGeom>
        </p:spPr>
        <p:style>
          <a:lnRef idx="1">
            <a:schemeClr val="dk1"/>
          </a:lnRef>
          <a:fillRef idx="0">
            <a:schemeClr val="dk1"/>
          </a:fillRef>
          <a:effectRef idx="0">
            <a:schemeClr val="dk1"/>
          </a:effectRef>
          <a:fontRef idx="minor">
            <a:schemeClr val="tx1"/>
          </a:fontRef>
        </p:style>
      </p:cxnSp>
      <p:cxnSp>
        <p:nvCxnSpPr>
          <p:cNvPr id="27" name="直接连接符 26"/>
          <p:cNvCxnSpPr/>
          <p:nvPr/>
        </p:nvCxnSpPr>
        <p:spPr>
          <a:xfrm>
            <a:off x="2000250" y="8081963"/>
            <a:ext cx="698500" cy="6350"/>
          </a:xfrm>
          <a:prstGeom prst="line">
            <a:avLst/>
          </a:prstGeom>
        </p:spPr>
        <p:style>
          <a:lnRef idx="1">
            <a:schemeClr val="dk1"/>
          </a:lnRef>
          <a:fillRef idx="0">
            <a:schemeClr val="dk1"/>
          </a:fillRef>
          <a:effectRef idx="0">
            <a:schemeClr val="dk1"/>
          </a:effectRef>
          <a:fontRef idx="minor">
            <a:schemeClr val="tx1"/>
          </a:fontRef>
        </p:style>
      </p:cxnSp>
      <p:sp>
        <p:nvSpPr>
          <p:cNvPr id="13342" name="文本框 27"/>
          <p:cNvSpPr txBox="1">
            <a:spLocks noChangeArrowheads="1"/>
          </p:cNvSpPr>
          <p:nvPr/>
        </p:nvSpPr>
        <p:spPr bwMode="auto">
          <a:xfrm>
            <a:off x="788988" y="4202113"/>
            <a:ext cx="292100" cy="276225"/>
          </a:xfrm>
          <a:prstGeom prst="rect">
            <a:avLst/>
          </a:prstGeom>
          <a:noFill/>
          <a:ln w="9525">
            <a:noFill/>
            <a:miter lim="800000"/>
          </a:ln>
        </p:spPr>
        <p:txBody>
          <a:bodyPr>
            <a:spAutoFit/>
          </a:bodyPr>
          <a:lstStyle/>
          <a:p>
            <a:r>
              <a:rPr lang="en-US" altLang="zh-CN" sz="1200"/>
              <a:t>2</a:t>
            </a:r>
            <a:endParaRPr lang="en-US" altLang="zh-CN" sz="1200"/>
          </a:p>
        </p:txBody>
      </p:sp>
      <p:sp>
        <p:nvSpPr>
          <p:cNvPr id="13343" name="文本框 28"/>
          <p:cNvSpPr txBox="1">
            <a:spLocks noChangeArrowheads="1"/>
          </p:cNvSpPr>
          <p:nvPr/>
        </p:nvSpPr>
        <p:spPr bwMode="auto">
          <a:xfrm>
            <a:off x="412750" y="5159375"/>
            <a:ext cx="292100" cy="276225"/>
          </a:xfrm>
          <a:prstGeom prst="rect">
            <a:avLst/>
          </a:prstGeom>
          <a:noFill/>
          <a:ln w="9525">
            <a:noFill/>
            <a:miter lim="800000"/>
          </a:ln>
        </p:spPr>
        <p:txBody>
          <a:bodyPr>
            <a:spAutoFit/>
          </a:bodyPr>
          <a:lstStyle/>
          <a:p>
            <a:r>
              <a:rPr lang="en-US" altLang="zh-CN" sz="1200"/>
              <a:t>3</a:t>
            </a:r>
            <a:endParaRPr lang="en-US" altLang="zh-CN" sz="1200"/>
          </a:p>
        </p:txBody>
      </p:sp>
      <p:sp>
        <p:nvSpPr>
          <p:cNvPr id="13344" name="文本框 29"/>
          <p:cNvSpPr txBox="1">
            <a:spLocks noChangeArrowheads="1"/>
          </p:cNvSpPr>
          <p:nvPr/>
        </p:nvSpPr>
        <p:spPr bwMode="auto">
          <a:xfrm>
            <a:off x="287338" y="5878513"/>
            <a:ext cx="290512" cy="274637"/>
          </a:xfrm>
          <a:prstGeom prst="rect">
            <a:avLst/>
          </a:prstGeom>
          <a:noFill/>
          <a:ln w="9525">
            <a:noFill/>
            <a:miter lim="800000"/>
          </a:ln>
        </p:spPr>
        <p:txBody>
          <a:bodyPr>
            <a:spAutoFit/>
          </a:bodyPr>
          <a:lstStyle/>
          <a:p>
            <a:r>
              <a:rPr lang="en-US" altLang="zh-CN" sz="1200"/>
              <a:t>4</a:t>
            </a:r>
            <a:endParaRPr lang="en-US" altLang="zh-CN" sz="1200"/>
          </a:p>
        </p:txBody>
      </p:sp>
      <p:sp>
        <p:nvSpPr>
          <p:cNvPr id="13345" name="文本框 30"/>
          <p:cNvSpPr txBox="1">
            <a:spLocks noChangeArrowheads="1"/>
          </p:cNvSpPr>
          <p:nvPr/>
        </p:nvSpPr>
        <p:spPr bwMode="auto">
          <a:xfrm>
            <a:off x="287338" y="6097588"/>
            <a:ext cx="290512" cy="274637"/>
          </a:xfrm>
          <a:prstGeom prst="rect">
            <a:avLst/>
          </a:prstGeom>
          <a:noFill/>
          <a:ln w="9525">
            <a:noFill/>
            <a:miter lim="800000"/>
          </a:ln>
        </p:spPr>
        <p:txBody>
          <a:bodyPr>
            <a:spAutoFit/>
          </a:bodyPr>
          <a:lstStyle/>
          <a:p>
            <a:r>
              <a:rPr lang="en-US" altLang="zh-CN" sz="1200"/>
              <a:t>5</a:t>
            </a:r>
            <a:endParaRPr lang="en-US" altLang="zh-CN" sz="1200"/>
          </a:p>
        </p:txBody>
      </p:sp>
      <p:sp>
        <p:nvSpPr>
          <p:cNvPr id="13346" name="文本框 31"/>
          <p:cNvSpPr txBox="1">
            <a:spLocks noChangeArrowheads="1"/>
          </p:cNvSpPr>
          <p:nvPr/>
        </p:nvSpPr>
        <p:spPr bwMode="auto">
          <a:xfrm>
            <a:off x="344488" y="6321425"/>
            <a:ext cx="292100" cy="276225"/>
          </a:xfrm>
          <a:prstGeom prst="rect">
            <a:avLst/>
          </a:prstGeom>
          <a:noFill/>
          <a:ln w="9525">
            <a:noFill/>
            <a:miter lim="800000"/>
          </a:ln>
        </p:spPr>
        <p:txBody>
          <a:bodyPr>
            <a:spAutoFit/>
          </a:bodyPr>
          <a:lstStyle/>
          <a:p>
            <a:r>
              <a:rPr lang="en-US" altLang="zh-CN" sz="1200"/>
              <a:t>6</a:t>
            </a:r>
            <a:endParaRPr lang="en-US" altLang="zh-CN" sz="1200"/>
          </a:p>
        </p:txBody>
      </p:sp>
      <p:sp>
        <p:nvSpPr>
          <p:cNvPr id="13347" name="文本框 32"/>
          <p:cNvSpPr txBox="1">
            <a:spLocks noChangeArrowheads="1"/>
          </p:cNvSpPr>
          <p:nvPr/>
        </p:nvSpPr>
        <p:spPr bwMode="auto">
          <a:xfrm>
            <a:off x="239713" y="6526213"/>
            <a:ext cx="290512" cy="276225"/>
          </a:xfrm>
          <a:prstGeom prst="rect">
            <a:avLst/>
          </a:prstGeom>
          <a:noFill/>
          <a:ln w="9525">
            <a:noFill/>
            <a:miter lim="800000"/>
          </a:ln>
        </p:spPr>
        <p:txBody>
          <a:bodyPr>
            <a:spAutoFit/>
          </a:bodyPr>
          <a:lstStyle/>
          <a:p>
            <a:r>
              <a:rPr lang="en-US" altLang="zh-CN" sz="1200"/>
              <a:t>7</a:t>
            </a:r>
            <a:endParaRPr lang="en-US" altLang="zh-CN" sz="1200"/>
          </a:p>
        </p:txBody>
      </p:sp>
      <p:sp>
        <p:nvSpPr>
          <p:cNvPr id="13348" name="文本框 34"/>
          <p:cNvSpPr txBox="1">
            <a:spLocks noChangeArrowheads="1"/>
          </p:cNvSpPr>
          <p:nvPr/>
        </p:nvSpPr>
        <p:spPr bwMode="auto">
          <a:xfrm>
            <a:off x="2781300" y="4087813"/>
            <a:ext cx="290513" cy="276225"/>
          </a:xfrm>
          <a:prstGeom prst="rect">
            <a:avLst/>
          </a:prstGeom>
          <a:noFill/>
          <a:ln w="9525">
            <a:noFill/>
            <a:miter lim="800000"/>
          </a:ln>
        </p:spPr>
        <p:txBody>
          <a:bodyPr>
            <a:spAutoFit/>
          </a:bodyPr>
          <a:lstStyle/>
          <a:p>
            <a:r>
              <a:rPr lang="en-US" altLang="zh-CN" sz="1200"/>
              <a:t>8</a:t>
            </a:r>
            <a:endParaRPr lang="en-US" altLang="zh-CN" sz="1200"/>
          </a:p>
        </p:txBody>
      </p:sp>
      <p:sp>
        <p:nvSpPr>
          <p:cNvPr id="13349" name="文本框 35"/>
          <p:cNvSpPr txBox="1">
            <a:spLocks noChangeArrowheads="1"/>
          </p:cNvSpPr>
          <p:nvPr/>
        </p:nvSpPr>
        <p:spPr bwMode="auto">
          <a:xfrm>
            <a:off x="2873375" y="4364038"/>
            <a:ext cx="292100" cy="274637"/>
          </a:xfrm>
          <a:prstGeom prst="rect">
            <a:avLst/>
          </a:prstGeom>
          <a:noFill/>
          <a:ln w="9525">
            <a:noFill/>
            <a:miter lim="800000"/>
          </a:ln>
        </p:spPr>
        <p:txBody>
          <a:bodyPr>
            <a:spAutoFit/>
          </a:bodyPr>
          <a:lstStyle/>
          <a:p>
            <a:r>
              <a:rPr lang="en-US" altLang="zh-CN" sz="1200"/>
              <a:t>9</a:t>
            </a:r>
            <a:endParaRPr lang="en-US" altLang="zh-CN" sz="1200"/>
          </a:p>
        </p:txBody>
      </p:sp>
      <p:sp>
        <p:nvSpPr>
          <p:cNvPr id="13350" name="文本框 36"/>
          <p:cNvSpPr txBox="1">
            <a:spLocks noChangeArrowheads="1"/>
          </p:cNvSpPr>
          <p:nvPr/>
        </p:nvSpPr>
        <p:spPr bwMode="auto">
          <a:xfrm>
            <a:off x="3959225" y="3886252"/>
            <a:ext cx="360363" cy="276225"/>
          </a:xfrm>
          <a:prstGeom prst="rect">
            <a:avLst/>
          </a:prstGeom>
          <a:noFill/>
          <a:ln w="9525">
            <a:noFill/>
            <a:miter lim="800000"/>
          </a:ln>
        </p:spPr>
        <p:txBody>
          <a:bodyPr>
            <a:spAutoFit/>
          </a:bodyPr>
          <a:lstStyle/>
          <a:p>
            <a:r>
              <a:rPr lang="en-US" altLang="zh-CN" sz="1200" dirty="0" smtClean="0"/>
              <a:t>14</a:t>
            </a:r>
            <a:endParaRPr lang="en-US" altLang="zh-CN" sz="1200" dirty="0"/>
          </a:p>
        </p:txBody>
      </p:sp>
      <p:sp>
        <p:nvSpPr>
          <p:cNvPr id="13351" name="文本框 37"/>
          <p:cNvSpPr txBox="1">
            <a:spLocks noChangeArrowheads="1"/>
          </p:cNvSpPr>
          <p:nvPr/>
        </p:nvSpPr>
        <p:spPr bwMode="auto">
          <a:xfrm>
            <a:off x="2959100" y="5207000"/>
            <a:ext cx="360363" cy="276225"/>
          </a:xfrm>
          <a:prstGeom prst="rect">
            <a:avLst/>
          </a:prstGeom>
          <a:noFill/>
          <a:ln w="9525">
            <a:noFill/>
            <a:miter lim="800000"/>
          </a:ln>
        </p:spPr>
        <p:txBody>
          <a:bodyPr>
            <a:spAutoFit/>
          </a:bodyPr>
          <a:lstStyle/>
          <a:p>
            <a:r>
              <a:rPr lang="en-US" altLang="zh-CN" sz="1200" dirty="0" smtClean="0"/>
              <a:t>10</a:t>
            </a:r>
            <a:endParaRPr lang="en-US" altLang="zh-CN" sz="1200" dirty="0"/>
          </a:p>
        </p:txBody>
      </p:sp>
      <p:sp>
        <p:nvSpPr>
          <p:cNvPr id="13352" name="文本框 38"/>
          <p:cNvSpPr txBox="1">
            <a:spLocks noChangeArrowheads="1"/>
          </p:cNvSpPr>
          <p:nvPr/>
        </p:nvSpPr>
        <p:spPr bwMode="auto">
          <a:xfrm>
            <a:off x="3573258" y="5630248"/>
            <a:ext cx="360362" cy="276225"/>
          </a:xfrm>
          <a:prstGeom prst="rect">
            <a:avLst/>
          </a:prstGeom>
          <a:noFill/>
          <a:ln w="9525">
            <a:noFill/>
            <a:miter lim="800000"/>
          </a:ln>
        </p:spPr>
        <p:txBody>
          <a:bodyPr>
            <a:spAutoFit/>
          </a:bodyPr>
          <a:lstStyle/>
          <a:p>
            <a:r>
              <a:rPr lang="en-US" altLang="zh-CN" sz="1200" dirty="0" smtClean="0"/>
              <a:t>17</a:t>
            </a:r>
            <a:endParaRPr lang="en-US" altLang="zh-CN" sz="1200" dirty="0"/>
          </a:p>
        </p:txBody>
      </p:sp>
      <p:sp>
        <p:nvSpPr>
          <p:cNvPr id="13353" name="文本框 39"/>
          <p:cNvSpPr txBox="1">
            <a:spLocks noChangeArrowheads="1"/>
          </p:cNvSpPr>
          <p:nvPr/>
        </p:nvSpPr>
        <p:spPr bwMode="auto">
          <a:xfrm>
            <a:off x="2771775" y="7288213"/>
            <a:ext cx="358775" cy="274637"/>
          </a:xfrm>
          <a:prstGeom prst="rect">
            <a:avLst/>
          </a:prstGeom>
          <a:noFill/>
          <a:ln w="9525">
            <a:noFill/>
            <a:miter lim="800000"/>
          </a:ln>
        </p:spPr>
        <p:txBody>
          <a:bodyPr>
            <a:spAutoFit/>
          </a:bodyPr>
          <a:lstStyle/>
          <a:p>
            <a:r>
              <a:rPr lang="en-US" altLang="zh-CN" sz="1200" dirty="0" smtClean="0"/>
              <a:t>11</a:t>
            </a:r>
            <a:endParaRPr lang="en-US" altLang="zh-CN" sz="1200" dirty="0"/>
          </a:p>
        </p:txBody>
      </p:sp>
      <p:sp>
        <p:nvSpPr>
          <p:cNvPr id="13354" name="文本框 40"/>
          <p:cNvSpPr txBox="1">
            <a:spLocks noChangeArrowheads="1"/>
          </p:cNvSpPr>
          <p:nvPr/>
        </p:nvSpPr>
        <p:spPr bwMode="auto">
          <a:xfrm>
            <a:off x="2663825" y="7715250"/>
            <a:ext cx="360363" cy="276225"/>
          </a:xfrm>
          <a:prstGeom prst="rect">
            <a:avLst/>
          </a:prstGeom>
          <a:noFill/>
          <a:ln w="9525">
            <a:noFill/>
            <a:miter lim="800000"/>
          </a:ln>
        </p:spPr>
        <p:txBody>
          <a:bodyPr>
            <a:spAutoFit/>
          </a:bodyPr>
          <a:lstStyle/>
          <a:p>
            <a:r>
              <a:rPr lang="en-US" altLang="zh-CN" sz="1200" dirty="0" smtClean="0"/>
              <a:t>12</a:t>
            </a:r>
            <a:endParaRPr lang="en-US" altLang="zh-CN" sz="1200" dirty="0"/>
          </a:p>
        </p:txBody>
      </p:sp>
      <p:sp>
        <p:nvSpPr>
          <p:cNvPr id="13355" name="文本框 41"/>
          <p:cNvSpPr txBox="1">
            <a:spLocks noChangeArrowheads="1"/>
          </p:cNvSpPr>
          <p:nvPr/>
        </p:nvSpPr>
        <p:spPr bwMode="auto">
          <a:xfrm>
            <a:off x="2663825" y="7991475"/>
            <a:ext cx="360363" cy="276225"/>
          </a:xfrm>
          <a:prstGeom prst="rect">
            <a:avLst/>
          </a:prstGeom>
          <a:noFill/>
          <a:ln w="9525">
            <a:noFill/>
            <a:miter lim="800000"/>
          </a:ln>
        </p:spPr>
        <p:txBody>
          <a:bodyPr>
            <a:spAutoFit/>
          </a:bodyPr>
          <a:lstStyle/>
          <a:p>
            <a:r>
              <a:rPr lang="en-US" altLang="zh-CN" sz="1200" dirty="0" smtClean="0"/>
              <a:t>13</a:t>
            </a:r>
            <a:endParaRPr lang="en-US" altLang="zh-CN" sz="1200" dirty="0"/>
          </a:p>
        </p:txBody>
      </p:sp>
      <p:sp>
        <p:nvSpPr>
          <p:cNvPr id="13356" name="文本框 42"/>
          <p:cNvSpPr txBox="1">
            <a:spLocks noChangeArrowheads="1"/>
          </p:cNvSpPr>
          <p:nvPr/>
        </p:nvSpPr>
        <p:spPr bwMode="auto">
          <a:xfrm>
            <a:off x="5804668" y="3547449"/>
            <a:ext cx="360362" cy="276225"/>
          </a:xfrm>
          <a:prstGeom prst="rect">
            <a:avLst/>
          </a:prstGeom>
          <a:noFill/>
          <a:ln w="9525">
            <a:noFill/>
            <a:miter lim="800000"/>
          </a:ln>
        </p:spPr>
        <p:txBody>
          <a:bodyPr>
            <a:spAutoFit/>
          </a:bodyPr>
          <a:lstStyle/>
          <a:p>
            <a:r>
              <a:rPr lang="en-US" altLang="zh-CN" sz="1200" dirty="0"/>
              <a:t>16</a:t>
            </a:r>
            <a:endParaRPr lang="en-US" altLang="zh-CN" sz="1200" dirty="0"/>
          </a:p>
        </p:txBody>
      </p:sp>
      <p:sp>
        <p:nvSpPr>
          <p:cNvPr id="13357" name="文本框 43"/>
          <p:cNvSpPr txBox="1">
            <a:spLocks noChangeArrowheads="1"/>
          </p:cNvSpPr>
          <p:nvPr/>
        </p:nvSpPr>
        <p:spPr bwMode="auto">
          <a:xfrm>
            <a:off x="3762273" y="4835987"/>
            <a:ext cx="360363" cy="276999"/>
          </a:xfrm>
          <a:prstGeom prst="rect">
            <a:avLst/>
          </a:prstGeom>
          <a:noFill/>
          <a:ln w="9525">
            <a:noFill/>
            <a:miter lim="800000"/>
          </a:ln>
        </p:spPr>
        <p:txBody>
          <a:bodyPr>
            <a:spAutoFit/>
          </a:bodyPr>
          <a:lstStyle/>
          <a:p>
            <a:r>
              <a:rPr lang="en-US" altLang="zh-CN" sz="1200" dirty="0" smtClean="0"/>
              <a:t>15</a:t>
            </a:r>
            <a:endParaRPr lang="en-US" altLang="zh-CN" sz="1200" dirty="0"/>
          </a:p>
        </p:txBody>
      </p:sp>
      <p:sp>
        <p:nvSpPr>
          <p:cNvPr id="13358" name="文本框 44"/>
          <p:cNvSpPr txBox="1">
            <a:spLocks noChangeArrowheads="1"/>
          </p:cNvSpPr>
          <p:nvPr/>
        </p:nvSpPr>
        <p:spPr bwMode="auto">
          <a:xfrm>
            <a:off x="6298995" y="6653485"/>
            <a:ext cx="360363" cy="276225"/>
          </a:xfrm>
          <a:prstGeom prst="rect">
            <a:avLst/>
          </a:prstGeom>
          <a:noFill/>
          <a:ln w="9525">
            <a:noFill/>
            <a:miter lim="800000"/>
          </a:ln>
        </p:spPr>
        <p:txBody>
          <a:bodyPr>
            <a:spAutoFit/>
          </a:bodyPr>
          <a:lstStyle/>
          <a:p>
            <a:r>
              <a:rPr lang="en-US" altLang="zh-CN" sz="1200" dirty="0"/>
              <a:t>18</a:t>
            </a:r>
            <a:endParaRPr lang="en-US" altLang="zh-CN" sz="1200" dirty="0"/>
          </a:p>
        </p:txBody>
      </p:sp>
      <p:sp>
        <p:nvSpPr>
          <p:cNvPr id="13359" name="文本框 45"/>
          <p:cNvSpPr txBox="1">
            <a:spLocks noChangeArrowheads="1"/>
          </p:cNvSpPr>
          <p:nvPr/>
        </p:nvSpPr>
        <p:spPr bwMode="auto">
          <a:xfrm>
            <a:off x="6158337" y="6363083"/>
            <a:ext cx="360363" cy="276225"/>
          </a:xfrm>
          <a:prstGeom prst="rect">
            <a:avLst/>
          </a:prstGeom>
          <a:noFill/>
          <a:ln w="9525">
            <a:noFill/>
            <a:miter lim="800000"/>
          </a:ln>
        </p:spPr>
        <p:txBody>
          <a:bodyPr>
            <a:spAutoFit/>
          </a:bodyPr>
          <a:lstStyle/>
          <a:p>
            <a:r>
              <a:rPr lang="en-US" altLang="zh-CN" sz="1200" dirty="0"/>
              <a:t>19</a:t>
            </a:r>
            <a:endParaRPr lang="en-US" altLang="zh-CN" sz="1200" dirty="0"/>
          </a:p>
        </p:txBody>
      </p:sp>
      <p:sp>
        <p:nvSpPr>
          <p:cNvPr id="13360" name="文本框 46"/>
          <p:cNvSpPr txBox="1">
            <a:spLocks noChangeArrowheads="1"/>
          </p:cNvSpPr>
          <p:nvPr/>
        </p:nvSpPr>
        <p:spPr bwMode="auto">
          <a:xfrm>
            <a:off x="344488" y="9191625"/>
            <a:ext cx="6462712" cy="2309495"/>
          </a:xfrm>
          <a:prstGeom prst="rect">
            <a:avLst/>
          </a:prstGeom>
          <a:noFill/>
          <a:ln w="9525">
            <a:noFill/>
            <a:miter lim="800000"/>
          </a:ln>
        </p:spPr>
        <p:txBody>
          <a:bodyPr>
            <a:spAutoFit/>
          </a:bodyPr>
          <a:lstStyle/>
          <a:p>
            <a:pPr algn="just"/>
            <a:r>
              <a:rPr lang="zh-CN" altLang="zh-CN" sz="1400" dirty="0"/>
              <a:t>1: Fiber optic interface (Q +) 9: Upper protection mirror module</a:t>
            </a:r>
            <a:endParaRPr lang="zh-CN" altLang="zh-CN" sz="1400" dirty="0"/>
          </a:p>
          <a:p>
            <a:pPr algn="just"/>
            <a:r>
              <a:rPr lang="zh-CN" altLang="en-US" sz="1400" dirty="0" smtClean="0"/>
              <a:t>2:19pin control cable interface 10: BNC interface (elevation length cable interface)</a:t>
            </a:r>
            <a:endParaRPr lang="zh-CN" altLang="en-US" sz="1400" dirty="0"/>
          </a:p>
          <a:p>
            <a:pPr algn="just"/>
            <a:r>
              <a:rPr lang="zh-CN" altLang="zh-CN" sz="1400" dirty="0"/>
              <a:t>3: Collimation module F</a:t>
            </a:r>
            <a:r>
              <a:rPr lang="en-US" altLang="zh-CN" sz="1400" baseline="-25000" dirty="0"/>
              <a:t>C</a:t>
            </a:r>
            <a:r>
              <a:rPr lang="en-US" altLang="zh-CN" sz="1400" dirty="0" smtClean="0"/>
              <a:t> 11,15,17,18: Cutting head water interface Φ 6</a:t>
            </a:r>
            <a:endParaRPr lang="zh-CN" altLang="zh-CN" sz="1400" dirty="0"/>
          </a:p>
          <a:p>
            <a:pPr algn="just"/>
            <a:r>
              <a:rPr lang="zh-CN" altLang="en-US" sz="1400" dirty="0"/>
              <a:t>4: Focus module Ff 12: locking nut</a:t>
            </a:r>
            <a:endParaRPr lang="en-US" altLang="zh-CN" sz="1400" dirty="0"/>
          </a:p>
          <a:p>
            <a:pPr algn="just"/>
            <a:r>
              <a:rPr lang="zh-CN" altLang="en-US" sz="1400" dirty="0"/>
              <a:t>5: Focus protection mirror drawer 13: spray nozzle</a:t>
            </a:r>
            <a:endParaRPr lang="zh-CN" altLang="en-US" sz="1400" dirty="0"/>
          </a:p>
          <a:p>
            <a:pPr algn="just"/>
            <a:r>
              <a:rPr lang="zh-CN" altLang="en-US" sz="1400" dirty="0"/>
              <a:t>6: Lower protection mirror drawer 14: Cut the air interface</a:t>
            </a:r>
            <a:endParaRPr lang="zh-CN" altLang="en-US" sz="1400" dirty="0"/>
          </a:p>
          <a:p>
            <a:pPr algn="just"/>
            <a:r>
              <a:rPr lang="zh-CN" altLang="en-US" sz="1400" dirty="0"/>
              <a:t>7: LED status indicator lamp 16: waterway interface Φ 8</a:t>
            </a:r>
            <a:endParaRPr lang="zh-CN" altLang="en-US" sz="1400" dirty="0"/>
          </a:p>
          <a:p>
            <a:pPr algn="just"/>
            <a:r>
              <a:rPr lang="zh-CN" altLang="en-US" sz="1400" dirty="0"/>
              <a:t>8: Water interface Φ 6(optical fiber interface) 19: Cooling gas interface Φ 8</a:t>
            </a:r>
            <a:endParaRPr lang="zh-CN" altLang="en-US" sz="1400" dirty="0"/>
          </a:p>
          <a:p>
            <a:endParaRPr lang="en-US" altLang="zh-CN" sz="1400" baseline="-25000" dirty="0"/>
          </a:p>
          <a:p>
            <a:endParaRPr lang="en-US" altLang="zh-CN" sz="1400" baseline="-25000" dirty="0"/>
          </a:p>
        </p:txBody>
      </p:sp>
      <p:sp>
        <p:nvSpPr>
          <p:cNvPr id="13361" name="文本框 6"/>
          <p:cNvSpPr txBox="1">
            <a:spLocks noChangeArrowheads="1"/>
          </p:cNvSpPr>
          <p:nvPr/>
        </p:nvSpPr>
        <p:spPr bwMode="auto">
          <a:xfrm>
            <a:off x="1402080" y="8698548"/>
            <a:ext cx="3578225" cy="276225"/>
          </a:xfrm>
          <a:prstGeom prst="rect">
            <a:avLst/>
          </a:prstGeom>
          <a:noFill/>
          <a:ln w="9525">
            <a:noFill/>
            <a:miter lim="800000"/>
          </a:ln>
        </p:spPr>
        <p:txBody>
          <a:bodyPr>
            <a:spAutoFit/>
          </a:bodyPr>
          <a:lstStyle/>
          <a:p>
            <a:r>
              <a:rPr lang="en-US" altLang="zh-CN" sz="1200" dirty="0" smtClean="0">
                <a:sym typeface="微软雅黑" panose="020B0503020204020204" pitchFamily="34" charset="-122"/>
              </a:rPr>
              <a:t>Figure 1.1 Overall structure of the PoLeader2.0S laser head</a:t>
            </a:r>
            <a:endParaRPr lang="zh-CN" altLang="en-US" sz="1200" dirty="0">
              <a:sym typeface="微软雅黑" panose="020B0503020204020204" pitchFamily="34" charset="-122"/>
            </a:endParaRPr>
          </a:p>
        </p:txBody>
      </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4830" y="11226705"/>
            <a:ext cx="2227705"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4</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5363"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15364" name="文本框 9"/>
          <p:cNvSpPr txBox="1">
            <a:spLocks noChangeArrowheads="1"/>
          </p:cNvSpPr>
          <p:nvPr/>
        </p:nvSpPr>
        <p:spPr bwMode="auto">
          <a:xfrm>
            <a:off x="3402965" y="257175"/>
            <a:ext cx="3455035"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15365" name="文本框 2"/>
          <p:cNvSpPr txBox="1">
            <a:spLocks noChangeArrowheads="1"/>
          </p:cNvSpPr>
          <p:nvPr/>
        </p:nvSpPr>
        <p:spPr bwMode="auto">
          <a:xfrm>
            <a:off x="412750" y="839788"/>
            <a:ext cx="6032500" cy="1338262"/>
          </a:xfrm>
          <a:prstGeom prst="rect">
            <a:avLst/>
          </a:prstGeom>
          <a:noFill/>
          <a:ln w="9525">
            <a:noFill/>
            <a:miter lim="800000"/>
          </a:ln>
        </p:spPr>
        <p:txBody>
          <a:bodyPr>
            <a:spAutoFit/>
          </a:bodyPr>
          <a:lstStyle/>
          <a:p>
            <a:pPr algn="just">
              <a:lnSpc>
                <a:spcPct val="150000"/>
              </a:lnSpc>
            </a:pPr>
            <a:r>
              <a:rPr lang="zh-CN" altLang="en-US">
                <a:solidFill>
                  <a:srgbClr val="000000"/>
                </a:solidFill>
                <a:sym typeface="微软雅黑" panose="020B0503020204020204" pitchFamily="34" charset="-122"/>
              </a:rPr>
              <a:t>        </a:t>
            </a:r>
            <a:endParaRPr lang="zh-CN" altLang="en-US"/>
          </a:p>
          <a:p>
            <a:pPr algn="just"/>
            <a:endParaRPr lang="zh-CN" altLang="en-US">
              <a:sym typeface="微软雅黑" panose="020B0503020204020204" pitchFamily="34" charset="-122"/>
            </a:endParaRPr>
          </a:p>
          <a:p>
            <a:endParaRPr lang="en-US" altLang="zh-CN"/>
          </a:p>
          <a:p>
            <a:endParaRPr lang="zh-CN" altLang="en-US"/>
          </a:p>
        </p:txBody>
      </p:sp>
      <p:sp>
        <p:nvSpPr>
          <p:cNvPr id="15366" name="文本框 1"/>
          <p:cNvSpPr txBox="1">
            <a:spLocks noChangeArrowheads="1"/>
          </p:cNvSpPr>
          <p:nvPr/>
        </p:nvSpPr>
        <p:spPr bwMode="auto">
          <a:xfrm>
            <a:off x="354965" y="839788"/>
            <a:ext cx="6032500" cy="10894695"/>
          </a:xfrm>
          <a:prstGeom prst="rect">
            <a:avLst/>
          </a:prstGeom>
          <a:noFill/>
          <a:ln w="9525">
            <a:noFill/>
            <a:miter lim="800000"/>
          </a:ln>
        </p:spPr>
        <p:txBody>
          <a:bodyPr>
            <a:spAutoFit/>
          </a:bodyPr>
          <a:lstStyle/>
          <a:p>
            <a:pPr algn="just">
              <a:lnSpc>
                <a:spcPct val="150000"/>
              </a:lnSpc>
            </a:pPr>
            <a:r>
              <a:rPr lang="zh-CN" altLang="en-US" sz="1400">
                <a:sym typeface="微软雅黑" panose="020B0503020204020204" pitchFamily="34" charset="-122"/>
              </a:rPr>
              <a:t>II: Basic configuration of the cutting head:</a:t>
            </a:r>
            <a:endParaRPr lang="zh-CN" altLang="en-US" sz="1400">
              <a:sym typeface="微软雅黑" panose="020B0503020204020204" pitchFamily="34" charset="-122"/>
            </a:endParaRPr>
          </a:p>
          <a:p>
            <a:pPr algn="just">
              <a:lnSpc>
                <a:spcPct val="150000"/>
              </a:lnSpc>
            </a:pPr>
            <a:r>
              <a:rPr lang="zh-CN" altLang="en-US" sz="1400">
                <a:sym typeface="微软雅黑" panose="020B0503020204020204" pitchFamily="34" charset="-122"/>
              </a:rPr>
              <a:t> 2.1: Standard Delivery List List:</a:t>
            </a:r>
            <a:endParaRPr lang="zh-CN" altLang="en-US" sz="1400">
              <a:sym typeface="微软雅黑" panose="020B0503020204020204" pitchFamily="34" charset="-122"/>
            </a:endParaRPr>
          </a:p>
          <a:p>
            <a:pPr algn="just">
              <a:lnSpc>
                <a:spcPct val="150000"/>
              </a:lnSpc>
            </a:pPr>
            <a:endParaRPr lang="zh-CN" altLang="en-US">
              <a:sym typeface="微软雅黑" panose="020B0503020204020204" pitchFamily="34" charset="-122"/>
            </a:endParaRPr>
          </a:p>
          <a:p>
            <a:pPr algn="just">
              <a:lnSpc>
                <a:spcPct val="150000"/>
              </a:lnSpc>
            </a:pPr>
            <a:endParaRPr lang="zh-CN" altLang="en-US">
              <a:sym typeface="微软雅黑" panose="020B0503020204020204" pitchFamily="34" charset="-122"/>
            </a:endParaRPr>
          </a:p>
          <a:p>
            <a:pPr algn="just">
              <a:lnSpc>
                <a:spcPct val="150000"/>
              </a:lnSpc>
            </a:pPr>
            <a:endParaRPr lang="zh-CN" altLang="en-US">
              <a:sym typeface="微软雅黑" panose="020B0503020204020204" pitchFamily="34" charset="-122"/>
            </a:endParaRPr>
          </a:p>
          <a:p>
            <a:pPr algn="just">
              <a:lnSpc>
                <a:spcPct val="150000"/>
              </a:lnSpc>
            </a:pPr>
            <a:endParaRPr lang="zh-CN" altLang="en-US">
              <a:sym typeface="微软雅黑" panose="020B0503020204020204" pitchFamily="34" charset="-122"/>
            </a:endParaRPr>
          </a:p>
          <a:p>
            <a:pPr algn="just">
              <a:lnSpc>
                <a:spcPct val="150000"/>
              </a:lnSpc>
            </a:pPr>
            <a:endParaRPr lang="zh-CN" altLang="en-US">
              <a:sym typeface="微软雅黑" panose="020B0503020204020204" pitchFamily="34" charset="-122"/>
            </a:endParaRPr>
          </a:p>
          <a:p>
            <a:pPr algn="just">
              <a:lnSpc>
                <a:spcPct val="150000"/>
              </a:lnSpc>
            </a:pPr>
            <a:r>
              <a:rPr lang="zh-CN" altLang="en-US">
                <a:sym typeface="微软雅黑" panose="020B0503020204020204" pitchFamily="34" charset="-122"/>
              </a:rPr>
              <a:t> </a:t>
            </a:r>
            <a:r>
              <a:rPr lang="zh-CN" altLang="en-US" sz="1400">
                <a:sym typeface="微软雅黑" panose="020B0503020204020204" pitchFamily="34" charset="-122"/>
              </a:rPr>
              <a:t>2.2: Cutting head size</a:t>
            </a:r>
            <a:endParaRPr lang="zh-CN" altLang="en-US" sz="1400">
              <a:sym typeface="微软雅黑" panose="020B0503020204020204" pitchFamily="34" charset="-122"/>
            </a:endParaRPr>
          </a:p>
          <a:p>
            <a:pPr algn="just">
              <a:lnSpc>
                <a:spcPct val="150000"/>
              </a:lnSpc>
            </a:pPr>
            <a:r>
              <a:rPr lang="zh-CN" altLang="en-US" sz="1400"/>
              <a:t> 2.2.1: Size of Q + optical fiber optic interface cutting head</a:t>
            </a:r>
            <a:endParaRPr lang="zh-CN" altLang="en-US" sz="1400"/>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en-US" altLang="zh-CN"/>
          </a:p>
          <a:p>
            <a:endParaRPr lang="zh-CN" altLang="en-US"/>
          </a:p>
        </p:txBody>
      </p:sp>
      <p:graphicFrame>
        <p:nvGraphicFramePr>
          <p:cNvPr id="4" name="表格 3"/>
          <p:cNvGraphicFramePr/>
          <p:nvPr>
            <p:custDataLst>
              <p:tags r:id="rId2"/>
            </p:custDataLst>
          </p:nvPr>
        </p:nvGraphicFramePr>
        <p:xfrm>
          <a:off x="1068705" y="1852930"/>
          <a:ext cx="4822190" cy="1864995"/>
        </p:xfrm>
        <a:graphic>
          <a:graphicData uri="http://schemas.openxmlformats.org/drawingml/2006/table">
            <a:tbl>
              <a:tblPr firstRow="1" bandRow="1">
                <a:tableStyleId>{5940675A-B579-460E-94D1-54222C63F5DA}</a:tableStyleId>
              </a:tblPr>
              <a:tblGrid>
                <a:gridCol w="1002665"/>
                <a:gridCol w="2109470"/>
                <a:gridCol w="878840"/>
                <a:gridCol w="831215"/>
              </a:tblGrid>
              <a:tr h="296545">
                <a:tc gridSpan="4">
                  <a:txBody>
                    <a:bodyPr/>
                    <a:lstStyle/>
                    <a:p>
                      <a:pPr indent="0" algn="ctr">
                        <a:buNone/>
                      </a:pPr>
                      <a:r>
                        <a:rPr lang="en-US" altLang="zh-CN" sz="1400" dirty="0" smtClean="0">
                          <a:latin typeface="Arial" panose="020B0604020202020204" pitchFamily="34" charset="0"/>
                          <a:ea typeface="微软雅黑" panose="020B0503020204020204" pitchFamily="34" charset="-122"/>
                          <a:sym typeface="+mn-ea"/>
                        </a:rPr>
                        <a:t>PoLeader2.0S Series Backing List</a:t>
                      </a:r>
                      <a:endParaRPr lang="en-US" altLang="zh-CN" sz="1400" b="0" dirty="0" smtClean="0">
                        <a:latin typeface="Arial" panose="020B0604020202020204" pitchFamily="34" charset="0"/>
                        <a:ea typeface="微软雅黑" panose="020B0503020204020204" pitchFamily="34" charset="-122"/>
                        <a:cs typeface="宋体" panose="02010600030101010101" pitchFamily="2" charset="-122"/>
                        <a:sym typeface="+mn-ea"/>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87680">
                <a:tc>
                  <a:txBody>
                    <a:bodyPr/>
                    <a:lstStyle/>
                    <a:p>
                      <a:pPr indent="0" algn="ctr">
                        <a:buNone/>
                      </a:pPr>
                      <a:r>
                        <a:rPr lang="en-US" sz="1600" b="0">
                          <a:latin typeface="宋体" panose="02010600030101010101" pitchFamily="2" charset="-122"/>
                          <a:ea typeface="宋体" panose="02010600030101010101" pitchFamily="2" charset="-122"/>
                          <a:cs typeface="宋体" panose="02010600030101010101" pitchFamily="2" charset="-122"/>
                        </a:rPr>
                        <a:t>No ial</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Product</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Unit No</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Quantity</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7680">
                <a:tc>
                  <a:txBody>
                    <a:bodyPr/>
                    <a:lstStyle/>
                    <a:p>
                      <a:pPr indent="0" algn="ctr">
                        <a:buNone/>
                      </a:pPr>
                      <a:r>
                        <a:rPr lang="en-US" sz="1600" b="0">
                          <a:latin typeface="宋体" panose="02010600030101010101" pitchFamily="2" charset="-122"/>
                          <a:ea typeface="宋体" panose="02010600030101010101" pitchFamily="2" charset="-122"/>
                          <a:cs typeface="宋体" panose="02010600030101010101" pitchFamily="2" charset="-122"/>
                        </a:rPr>
                        <a:t>1</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altLang="zh-CN" sz="1400" dirty="0" smtClean="0">
                          <a:latin typeface="Arial" panose="020B0604020202020204" pitchFamily="34" charset="0"/>
                          <a:ea typeface="微软雅黑" panose="020B0503020204020204" pitchFamily="34" charset="-122"/>
                          <a:sym typeface="+mn-ea"/>
                        </a:rPr>
                        <a:t>PoLeader2.0S cutting head</a:t>
                      </a:r>
                      <a:endParaRPr lang="en-US" altLang="en-US" sz="1400" b="0" dirty="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Desk</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0">
                          <a:latin typeface="宋体" panose="02010600030101010101" pitchFamily="2" charset="-122"/>
                          <a:ea typeface="宋体" panose="02010600030101010101" pitchFamily="2" charset="-122"/>
                          <a:cs typeface="宋体" panose="02010600030101010101" pitchFamily="2" charset="-122"/>
                        </a:rPr>
                        <a:t>1</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6545">
                <a:tc>
                  <a:txBody>
                    <a:bodyPr/>
                    <a:lstStyle/>
                    <a:p>
                      <a:pPr indent="0" algn="ctr">
                        <a:buNone/>
                      </a:pPr>
                      <a:r>
                        <a:rPr lang="en-US" sz="1600" b="0">
                          <a:latin typeface="宋体" panose="02010600030101010101" pitchFamily="2" charset="-122"/>
                          <a:ea typeface="宋体" panose="02010600030101010101" pitchFamily="2" charset="-122"/>
                          <a:cs typeface="宋体" panose="02010600030101010101" pitchFamily="2" charset="-122"/>
                        </a:rPr>
                        <a:t>2</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Focus control card</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Ten</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0">
                          <a:latin typeface="宋体" panose="02010600030101010101" pitchFamily="2" charset="-122"/>
                          <a:ea typeface="宋体" panose="02010600030101010101" pitchFamily="2" charset="-122"/>
                          <a:cs typeface="宋体" panose="02010600030101010101" pitchFamily="2" charset="-122"/>
                        </a:rPr>
                        <a:t>1</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6545">
                <a:tc>
                  <a:txBody>
                    <a:bodyPr/>
                    <a:lstStyle/>
                    <a:p>
                      <a:pPr indent="0" algn="ctr">
                        <a:buNone/>
                      </a:pPr>
                      <a:r>
                        <a:rPr lang="en-US" sz="1600" b="0">
                          <a:latin typeface="宋体" panose="02010600030101010101" pitchFamily="2" charset="-122"/>
                          <a:ea typeface="宋体" panose="02010600030101010101" pitchFamily="2" charset="-122"/>
                          <a:cs typeface="宋体" panose="02010600030101010101" pitchFamily="2" charset="-122"/>
                        </a:rPr>
                        <a:t>3</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16. m control line</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Article</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0">
                          <a:latin typeface="宋体" panose="02010600030101010101" pitchFamily="2" charset="-122"/>
                          <a:ea typeface="宋体" panose="02010600030101010101" pitchFamily="2" charset="-122"/>
                          <a:cs typeface="宋体" panose="02010600030101010101" pitchFamily="2" charset="-122"/>
                        </a:rPr>
                        <a:t>1</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日期占位符 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pic>
        <p:nvPicPr>
          <p:cNvPr id="15397" name="图片 6" descr="2"/>
          <p:cNvPicPr>
            <a:picLocks noChangeAspect="1" noChangeArrowheads="1"/>
          </p:cNvPicPr>
          <p:nvPr/>
        </p:nvPicPr>
        <p:blipFill>
          <a:blip r:embed="rId3" cstate="print"/>
          <a:stretch>
            <a:fillRect/>
          </a:stretch>
        </p:blipFill>
        <p:spPr bwMode="auto">
          <a:xfrm>
            <a:off x="527050" y="4695861"/>
            <a:ext cx="2543175" cy="6218165"/>
          </a:xfrm>
          <a:prstGeom prst="rect">
            <a:avLst/>
          </a:prstGeom>
          <a:noFill/>
          <a:ln w="9525">
            <a:noFill/>
            <a:miter lim="800000"/>
            <a:headEnd/>
            <a:tailEnd/>
          </a:ln>
        </p:spPr>
      </p:pic>
      <p:sp>
        <p:nvSpPr>
          <p:cNvPr id="15399" name="文本框 6"/>
          <p:cNvSpPr txBox="1">
            <a:spLocks noChangeArrowheads="1"/>
          </p:cNvSpPr>
          <p:nvPr/>
        </p:nvSpPr>
        <p:spPr bwMode="auto">
          <a:xfrm>
            <a:off x="1863725" y="10950575"/>
            <a:ext cx="3578225" cy="276225"/>
          </a:xfrm>
          <a:prstGeom prst="rect">
            <a:avLst/>
          </a:prstGeom>
          <a:noFill/>
          <a:ln w="9525">
            <a:noFill/>
            <a:miter lim="800000"/>
          </a:ln>
        </p:spPr>
        <p:txBody>
          <a:bodyPr>
            <a:spAutoFit/>
          </a:bodyPr>
          <a:lstStyle/>
          <a:p>
            <a:r>
              <a:rPr lang="en-US" altLang="zh-CN" sz="1200" dirty="0" smtClean="0">
                <a:sym typeface="微软雅黑" panose="020B0503020204020204" pitchFamily="34" charset="-122"/>
              </a:rPr>
              <a:t>Figure 2.1 Cutting head size of the PoLeader2.0S Q + optical fiber interface</a:t>
            </a:r>
            <a:endParaRPr lang="zh-CN" altLang="en-US" sz="1200" dirty="0">
              <a:sym typeface="微软雅黑" panose="020B0503020204020204" pitchFamily="34" charset="-122"/>
            </a:endParaRPr>
          </a:p>
        </p:txBody>
      </p:sp>
      <p:sp>
        <p:nvSpPr>
          <p:cNvPr id="50" name="TextBox 49"/>
          <p:cNvSpPr txBox="1"/>
          <p:nvPr/>
        </p:nvSpPr>
        <p:spPr>
          <a:xfrm>
            <a:off x="2923082" y="7480092"/>
            <a:ext cx="1334125" cy="369332"/>
          </a:xfrm>
          <a:prstGeom prst="rect">
            <a:avLst/>
          </a:prstGeom>
          <a:noFill/>
        </p:spPr>
        <p:txBody>
          <a:bodyPr wrap="square" rtlCol="0">
            <a:spAutoFit/>
          </a:bodyPr>
          <a:lstStyle/>
          <a:p>
            <a:r>
              <a:rPr lang="en-US" altLang="zh-CN" dirty="0" smtClean="0"/>
              <a:t>4088</a:t>
            </a:r>
            <a:endParaRPr lang="zh-CN" altLang="en-US" dirty="0"/>
          </a:p>
        </p:txBody>
      </p:sp>
      <p:grpSp>
        <p:nvGrpSpPr>
          <p:cNvPr id="58" name="组合 57"/>
          <p:cNvGrpSpPr/>
          <p:nvPr/>
        </p:nvGrpSpPr>
        <p:grpSpPr>
          <a:xfrm>
            <a:off x="3252866" y="5186597"/>
            <a:ext cx="3190535" cy="5711252"/>
            <a:chOff x="3252866" y="5186597"/>
            <a:chExt cx="3190535" cy="5711252"/>
          </a:xfrm>
        </p:grpSpPr>
        <p:pic>
          <p:nvPicPr>
            <p:cNvPr id="72705" name="Picture 1"/>
            <p:cNvPicPr>
              <a:picLocks noChangeAspect="1" noChangeArrowheads="1"/>
            </p:cNvPicPr>
            <p:nvPr/>
          </p:nvPicPr>
          <p:blipFill>
            <a:blip r:embed="rId4" cstate="print"/>
            <a:srcRect/>
            <a:stretch>
              <a:fillRect/>
            </a:stretch>
          </p:blipFill>
          <p:spPr bwMode="auto">
            <a:xfrm>
              <a:off x="3402352" y="5186597"/>
              <a:ext cx="2985231" cy="5486400"/>
            </a:xfrm>
            <a:prstGeom prst="rect">
              <a:avLst/>
            </a:prstGeom>
            <a:noFill/>
            <a:ln w="9525">
              <a:noFill/>
              <a:miter lim="800000"/>
              <a:headEnd/>
              <a:tailEnd/>
            </a:ln>
            <a:effectLst/>
          </p:spPr>
        </p:pic>
        <p:cxnSp>
          <p:nvCxnSpPr>
            <p:cNvPr id="15" name="直接连接符 14"/>
            <p:cNvCxnSpPr/>
            <p:nvPr/>
          </p:nvCxnSpPr>
          <p:spPr>
            <a:xfrm flipH="1" flipV="1">
              <a:off x="3402767" y="10388184"/>
              <a:ext cx="1558980" cy="149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252866" y="5291528"/>
              <a:ext cx="1633929" cy="149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3477718" y="5366479"/>
              <a:ext cx="44971" cy="4961744"/>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531370" y="8424472"/>
              <a:ext cx="5846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503890" y="7047893"/>
              <a:ext cx="582117" cy="12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5786204" y="7060367"/>
              <a:ext cx="14989" cy="1334125"/>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516380" y="8439462"/>
              <a:ext cx="14991" cy="24583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154790" y="8426972"/>
              <a:ext cx="14991" cy="24583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a:off x="4242216" y="10538085"/>
              <a:ext cx="1274164"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891134" y="7570033"/>
              <a:ext cx="552267" cy="369332"/>
            </a:xfrm>
            <a:prstGeom prst="rect">
              <a:avLst/>
            </a:prstGeom>
            <a:noFill/>
          </p:spPr>
          <p:txBody>
            <a:bodyPr wrap="square" rtlCol="0">
              <a:spAutoFit/>
            </a:bodyPr>
            <a:lstStyle/>
            <a:p>
              <a:r>
                <a:rPr lang="en-US" altLang="zh-CN" dirty="0" smtClean="0"/>
                <a:t>112</a:t>
              </a:r>
              <a:endParaRPr lang="zh-CN" altLang="en-US" dirty="0"/>
            </a:p>
          </p:txBody>
        </p:sp>
      </p:grpSp>
      <p:sp>
        <p:nvSpPr>
          <p:cNvPr id="52" name="TextBox 51"/>
          <p:cNvSpPr txBox="1"/>
          <p:nvPr/>
        </p:nvSpPr>
        <p:spPr>
          <a:xfrm>
            <a:off x="4586990" y="10598046"/>
            <a:ext cx="569626" cy="369332"/>
          </a:xfrm>
          <a:prstGeom prst="rect">
            <a:avLst/>
          </a:prstGeom>
          <a:noFill/>
        </p:spPr>
        <p:txBody>
          <a:bodyPr wrap="square" rtlCol="0">
            <a:spAutoFit/>
          </a:bodyPr>
          <a:lstStyle/>
          <a:p>
            <a:r>
              <a:rPr lang="en-US" altLang="zh-CN" dirty="0" smtClean="0"/>
              <a:t>108</a:t>
            </a:r>
            <a:endParaRPr lang="zh-CN" altLang="en-US" dirty="0"/>
          </a:p>
        </p:txBody>
      </p:sp>
    </p:spTree>
    <p:custDataLst>
      <p:tags r:id="rId5"/>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文本框 2"/>
          <p:cNvSpPr txBox="1">
            <a:spLocks noChangeArrowheads="1"/>
          </p:cNvSpPr>
          <p:nvPr/>
        </p:nvSpPr>
        <p:spPr bwMode="auto">
          <a:xfrm>
            <a:off x="412115" y="924243"/>
            <a:ext cx="6032500" cy="9970770"/>
          </a:xfrm>
          <a:prstGeom prst="rect">
            <a:avLst/>
          </a:prstGeom>
          <a:noFill/>
          <a:ln w="9525">
            <a:noFill/>
            <a:miter lim="800000"/>
          </a:ln>
        </p:spPr>
        <p:txBody>
          <a:bodyPr>
            <a:spAutoFit/>
          </a:bodyPr>
          <a:lstStyle/>
          <a:p>
            <a:pPr algn="just">
              <a:lnSpc>
                <a:spcPct val="150000"/>
              </a:lnSpc>
            </a:pPr>
            <a:r>
              <a:rPr lang="zh-CN" altLang="en-US" sz="1400" dirty="0">
                <a:sym typeface="微软雅黑" panose="020B0503020204020204" pitchFamily="34" charset="-122"/>
              </a:rPr>
              <a:t>2.2.2: QBH fiber optic interface cutting head dimensions</a:t>
            </a:r>
            <a:endParaRPr lang="en-US" altLang="zh-CN" sz="1400"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III: Installation</a:t>
            </a: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 3.1: Mechanical installation hole position</a:t>
            </a: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The size and position relationship of PoLeader2.0S series laser machining head and fixed machine tool is shown in Figure 3.1. It is recommended that the customer install the laser head perpendicular to the machining plate surface as required, and ensure that the laser head is locked, which is one of the preconditions for ensuring the subsequent stable cutting effect.</a:t>
            </a:r>
            <a:endParaRPr lang="zh-CN" altLang="en-US" sz="1400"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en-US" altLang="zh-CN" dirty="0">
              <a:sym typeface="微软雅黑" panose="020B0503020204020204" pitchFamily="34" charset="-122"/>
            </a:endParaRPr>
          </a:p>
          <a:p>
            <a:pPr algn="just">
              <a:lnSpc>
                <a:spcPct val="150000"/>
              </a:lnSpc>
            </a:pPr>
            <a:endParaRPr lang="zh-CN" altLang="en-US" dirty="0"/>
          </a:p>
        </p:txBody>
      </p:sp>
      <p:sp>
        <p:nvSpPr>
          <p:cNvPr id="6" name="页脚占位符 5"/>
          <p:cNvSpPr>
            <a:spLocks noGrp="1"/>
          </p:cNvSpPr>
          <p:nvPr>
            <p:ph type="ftr" sz="quarter" idx="11"/>
          </p:nvPr>
        </p:nvSpPr>
        <p:spPr>
          <a:xfrm>
            <a:off x="2314830" y="11226705"/>
            <a:ext cx="2227705"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5</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412"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17413" name="文本框 9"/>
          <p:cNvSpPr txBox="1">
            <a:spLocks noChangeArrowheads="1"/>
          </p:cNvSpPr>
          <p:nvPr/>
        </p:nvSpPr>
        <p:spPr bwMode="auto">
          <a:xfrm>
            <a:off x="3347884" y="257175"/>
            <a:ext cx="3510116"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19" name="日期占位符 18"/>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pic>
        <p:nvPicPr>
          <p:cNvPr id="17416" name="图片 2" descr="1"/>
          <p:cNvPicPr>
            <a:picLocks noChangeAspect="1" noChangeArrowheads="1"/>
          </p:cNvPicPr>
          <p:nvPr/>
        </p:nvPicPr>
        <p:blipFill>
          <a:blip r:embed="rId2" cstate="print"/>
          <a:stretch>
            <a:fillRect/>
          </a:stretch>
        </p:blipFill>
        <p:spPr bwMode="auto">
          <a:xfrm>
            <a:off x="685308" y="1289050"/>
            <a:ext cx="1702784" cy="4580808"/>
          </a:xfrm>
          <a:prstGeom prst="rect">
            <a:avLst/>
          </a:prstGeom>
          <a:noFill/>
          <a:ln w="9525">
            <a:noFill/>
            <a:miter lim="800000"/>
            <a:headEnd/>
            <a:tailEnd/>
          </a:ln>
        </p:spPr>
      </p:pic>
      <p:sp>
        <p:nvSpPr>
          <p:cNvPr id="17417" name="文本框 6"/>
          <p:cNvSpPr txBox="1">
            <a:spLocks noChangeArrowheads="1"/>
          </p:cNvSpPr>
          <p:nvPr/>
        </p:nvSpPr>
        <p:spPr bwMode="auto">
          <a:xfrm>
            <a:off x="1546225" y="6026046"/>
            <a:ext cx="3578225" cy="276999"/>
          </a:xfrm>
          <a:prstGeom prst="rect">
            <a:avLst/>
          </a:prstGeom>
          <a:noFill/>
          <a:ln w="9525">
            <a:noFill/>
            <a:miter lim="800000"/>
          </a:ln>
        </p:spPr>
        <p:txBody>
          <a:bodyPr wrap="square">
            <a:spAutoFit/>
          </a:bodyPr>
          <a:lstStyle/>
          <a:p>
            <a:r>
              <a:rPr lang="en-US" altLang="zh-CN" sz="1200" dirty="0" smtClean="0">
                <a:sym typeface="微软雅黑" panose="020B0503020204020204" pitchFamily="34" charset="-122"/>
              </a:rPr>
              <a:t>Figure 2.2 Cutting head size of the PoLeader2.0S QBH optical fiber interface</a:t>
            </a:r>
            <a:endParaRPr lang="zh-CN" altLang="en-US" sz="1200" dirty="0">
              <a:sym typeface="微软雅黑" panose="020B0503020204020204" pitchFamily="34" charset="-122"/>
            </a:endParaRPr>
          </a:p>
        </p:txBody>
      </p:sp>
      <p:pic>
        <p:nvPicPr>
          <p:cNvPr id="70657" name="Picture 1"/>
          <p:cNvPicPr>
            <a:picLocks noChangeAspect="1" noChangeArrowheads="1"/>
          </p:cNvPicPr>
          <p:nvPr/>
        </p:nvPicPr>
        <p:blipFill>
          <a:blip r:embed="rId3" cstate="print"/>
          <a:srcRect/>
          <a:stretch>
            <a:fillRect/>
          </a:stretch>
        </p:blipFill>
        <p:spPr bwMode="auto">
          <a:xfrm>
            <a:off x="3520972" y="1756842"/>
            <a:ext cx="2774898" cy="3924430"/>
          </a:xfrm>
          <a:prstGeom prst="rect">
            <a:avLst/>
          </a:prstGeom>
          <a:noFill/>
          <a:ln w="9525">
            <a:noFill/>
            <a:miter lim="800000"/>
            <a:headEnd/>
            <a:tailEnd/>
          </a:ln>
          <a:effectLst/>
        </p:spPr>
      </p:pic>
      <p:cxnSp>
        <p:nvCxnSpPr>
          <p:cNvPr id="13" name="直接连接符 12"/>
          <p:cNvCxnSpPr/>
          <p:nvPr/>
        </p:nvCxnSpPr>
        <p:spPr>
          <a:xfrm flipH="1">
            <a:off x="3462728" y="2968052"/>
            <a:ext cx="7195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3525188" y="4034842"/>
            <a:ext cx="7195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a:off x="3777521" y="2983042"/>
            <a:ext cx="14990" cy="989351"/>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4212236" y="4062334"/>
            <a:ext cx="59961" cy="1753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5488886" y="4079824"/>
            <a:ext cx="42484" cy="17813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flipV="1">
            <a:off x="4317167" y="5741231"/>
            <a:ext cx="1184223" cy="1499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871803" y="5531370"/>
            <a:ext cx="13341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889293" y="1801360"/>
            <a:ext cx="13341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flipV="1">
            <a:off x="5681275" y="1873770"/>
            <a:ext cx="29980" cy="3552669"/>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831174" y="3357797"/>
            <a:ext cx="614596" cy="369332"/>
          </a:xfrm>
          <a:prstGeom prst="rect">
            <a:avLst/>
          </a:prstGeom>
          <a:noFill/>
        </p:spPr>
        <p:txBody>
          <a:bodyPr wrap="square" rtlCol="0">
            <a:spAutoFit/>
          </a:bodyPr>
          <a:lstStyle/>
          <a:p>
            <a:r>
              <a:rPr lang="en-US" altLang="zh-CN" dirty="0" smtClean="0"/>
              <a:t>389</a:t>
            </a:r>
            <a:endParaRPr lang="zh-CN" altLang="en-US" dirty="0"/>
          </a:p>
        </p:txBody>
      </p:sp>
      <p:sp>
        <p:nvSpPr>
          <p:cNvPr id="40" name="TextBox 39"/>
          <p:cNvSpPr txBox="1"/>
          <p:nvPr/>
        </p:nvSpPr>
        <p:spPr>
          <a:xfrm>
            <a:off x="3237875" y="3342807"/>
            <a:ext cx="884420" cy="369332"/>
          </a:xfrm>
          <a:prstGeom prst="rect">
            <a:avLst/>
          </a:prstGeom>
          <a:noFill/>
        </p:spPr>
        <p:txBody>
          <a:bodyPr wrap="square" rtlCol="0">
            <a:spAutoFit/>
          </a:bodyPr>
          <a:lstStyle/>
          <a:p>
            <a:r>
              <a:rPr lang="en-US" altLang="zh-CN" dirty="0" smtClean="0"/>
              <a:t>112</a:t>
            </a:r>
            <a:endParaRPr lang="zh-CN" altLang="en-US" dirty="0"/>
          </a:p>
        </p:txBody>
      </p:sp>
      <p:sp>
        <p:nvSpPr>
          <p:cNvPr id="41" name="TextBox 40"/>
          <p:cNvSpPr txBox="1"/>
          <p:nvPr/>
        </p:nvSpPr>
        <p:spPr>
          <a:xfrm>
            <a:off x="4646951" y="5741233"/>
            <a:ext cx="614597" cy="369332"/>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altLang="zh-CN" dirty="0" smtClean="0"/>
              <a:t>108</a:t>
            </a:r>
            <a:endParaRPr lang="zh-CN" altLang="en-US" dirty="0"/>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6</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459"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19460" name="文本框 9"/>
          <p:cNvSpPr txBox="1">
            <a:spLocks noChangeArrowheads="1"/>
          </p:cNvSpPr>
          <p:nvPr/>
        </p:nvSpPr>
        <p:spPr bwMode="auto">
          <a:xfrm>
            <a:off x="3244645" y="257175"/>
            <a:ext cx="3613355"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19461" name="文本框 2"/>
          <p:cNvSpPr txBox="1">
            <a:spLocks noChangeArrowheads="1"/>
          </p:cNvSpPr>
          <p:nvPr/>
        </p:nvSpPr>
        <p:spPr bwMode="auto">
          <a:xfrm>
            <a:off x="412750" y="839788"/>
            <a:ext cx="6032500" cy="1338262"/>
          </a:xfrm>
          <a:prstGeom prst="rect">
            <a:avLst/>
          </a:prstGeom>
          <a:noFill/>
          <a:ln w="9525">
            <a:noFill/>
            <a:miter lim="800000"/>
          </a:ln>
        </p:spPr>
        <p:txBody>
          <a:bodyPr>
            <a:spAutoFit/>
          </a:bodyPr>
          <a:lstStyle/>
          <a:p>
            <a:pPr algn="just">
              <a:lnSpc>
                <a:spcPct val="150000"/>
              </a:lnSpc>
            </a:pPr>
            <a:r>
              <a:rPr lang="zh-CN" altLang="en-US">
                <a:solidFill>
                  <a:srgbClr val="000000"/>
                </a:solidFill>
                <a:sym typeface="微软雅黑" panose="020B0503020204020204" pitchFamily="34" charset="-122"/>
              </a:rPr>
              <a:t>        </a:t>
            </a:r>
            <a:endParaRPr lang="zh-CN" altLang="en-US"/>
          </a:p>
          <a:p>
            <a:pPr algn="just"/>
            <a:endParaRPr lang="zh-CN" altLang="en-US">
              <a:sym typeface="微软雅黑" panose="020B0503020204020204" pitchFamily="34" charset="-122"/>
            </a:endParaRPr>
          </a:p>
          <a:p>
            <a:endParaRPr lang="en-US" altLang="zh-CN"/>
          </a:p>
          <a:p>
            <a:endParaRPr lang="zh-CN" altLang="en-US"/>
          </a:p>
        </p:txBody>
      </p:sp>
      <p:sp>
        <p:nvSpPr>
          <p:cNvPr id="19462" name="文本框 1"/>
          <p:cNvSpPr txBox="1">
            <a:spLocks noChangeArrowheads="1"/>
          </p:cNvSpPr>
          <p:nvPr/>
        </p:nvSpPr>
        <p:spPr bwMode="auto">
          <a:xfrm>
            <a:off x="412750" y="839788"/>
            <a:ext cx="6032500" cy="9448165"/>
          </a:xfrm>
          <a:prstGeom prst="rect">
            <a:avLst/>
          </a:prstGeom>
          <a:noFill/>
          <a:ln w="9525">
            <a:noFill/>
            <a:miter lim="800000"/>
          </a:ln>
        </p:spPr>
        <p:txBody>
          <a:bodyPr>
            <a:spAutoFit/>
          </a:bodyPr>
          <a:lstStyle/>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dirty="0">
              <a:sym typeface="微软雅黑" panose="020B0503020204020204" pitchFamily="34" charset="-122"/>
            </a:endParaRPr>
          </a:p>
          <a:p>
            <a:pPr algn="just">
              <a:lnSpc>
                <a:spcPct val="150000"/>
              </a:lnSpc>
            </a:pP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3.2: Water route and gas road connection</a:t>
            </a: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 3.2.1: Waterway installation</a:t>
            </a: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The PoLeader2.0S series laser processing head has a total of 4 sets of cooling water waterways, and the direction of its water entry and exit can be arranged arbitrarily. The location and quantity of water-cooled interfaces can be shown in Figure 3.2 below.</a:t>
            </a:r>
            <a:endParaRPr lang="zh-CN" altLang="en-US" sz="1400" dirty="0">
              <a:sym typeface="微软雅黑" panose="020B0503020204020204" pitchFamily="34" charset="-122"/>
            </a:endParaRPr>
          </a:p>
          <a:p>
            <a:pPr algn="just">
              <a:lnSpc>
                <a:spcPct val="150000"/>
              </a:lnSpc>
            </a:pPr>
            <a:r>
              <a:rPr lang="zh-CN" altLang="en-US" sz="1400" dirty="0">
                <a:sym typeface="微软雅黑" panose="020B0503020204020204" pitchFamily="34" charset="-122"/>
              </a:rPr>
              <a:t>Detailed parameters of waterway connection are shown in Table 3.1.</a:t>
            </a:r>
            <a:endParaRPr lang="zh-CN" altLang="en-US" sz="1400" dirty="0">
              <a:sym typeface="微软雅黑" panose="020B0503020204020204" pitchFamily="34" charset="-122"/>
            </a:endParaRPr>
          </a:p>
          <a:p>
            <a:pPr algn="just">
              <a:lnSpc>
                <a:spcPct val="150000"/>
              </a:lnSpc>
            </a:pPr>
            <a:endParaRPr lang="en-US" altLang="zh-CN" sz="1400" dirty="0"/>
          </a:p>
          <a:p>
            <a:endParaRPr lang="zh-CN" altLang="en-US" sz="1400" dirty="0"/>
          </a:p>
        </p:txBody>
      </p:sp>
      <p:sp>
        <p:nvSpPr>
          <p:cNvPr id="19463" name="文本框 6"/>
          <p:cNvSpPr txBox="1">
            <a:spLocks noChangeArrowheads="1"/>
          </p:cNvSpPr>
          <p:nvPr/>
        </p:nvSpPr>
        <p:spPr bwMode="auto">
          <a:xfrm>
            <a:off x="1863725" y="6276975"/>
            <a:ext cx="3578225" cy="274638"/>
          </a:xfrm>
          <a:prstGeom prst="rect">
            <a:avLst/>
          </a:prstGeom>
          <a:noFill/>
          <a:ln w="9525">
            <a:noFill/>
            <a:miter lim="800000"/>
          </a:ln>
        </p:spPr>
        <p:txBody>
          <a:bodyPr>
            <a:spAutoFit/>
          </a:bodyPr>
          <a:lstStyle/>
          <a:p>
            <a:r>
              <a:rPr lang="en-US" altLang="zh-CN" sz="1200" dirty="0" smtClean="0">
                <a:sym typeface="微软雅黑" panose="020B0503020204020204" pitchFamily="34" charset="-122"/>
              </a:rPr>
              <a:t>Figure 3.1 Schematic diagram of the PoLeader2.0S series backplane mounting hole position</a:t>
            </a:r>
            <a:endParaRPr lang="zh-CN" altLang="en-US" sz="1200" dirty="0"/>
          </a:p>
        </p:txBody>
      </p:sp>
      <p:sp>
        <p:nvSpPr>
          <p:cNvPr id="4" name="日期占位符 3"/>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pic>
        <p:nvPicPr>
          <p:cNvPr id="68610" name="Picture 2"/>
          <p:cNvPicPr>
            <a:picLocks noChangeAspect="1" noChangeArrowheads="1"/>
          </p:cNvPicPr>
          <p:nvPr/>
        </p:nvPicPr>
        <p:blipFill>
          <a:blip r:embed="rId2" cstate="print"/>
          <a:srcRect/>
          <a:stretch>
            <a:fillRect/>
          </a:stretch>
        </p:blipFill>
        <p:spPr bwMode="auto">
          <a:xfrm>
            <a:off x="1564964" y="1349115"/>
            <a:ext cx="3831496" cy="4362526"/>
          </a:xfrm>
          <a:prstGeom prst="rect">
            <a:avLst/>
          </a:prstGeom>
          <a:ln>
            <a:solidFill>
              <a:schemeClr val="tx1"/>
            </a:solidFill>
          </a:ln>
        </p:spPr>
      </p:pic>
      <p:cxnSp>
        <p:nvCxnSpPr>
          <p:cNvPr id="15" name="直接连接符 14"/>
          <p:cNvCxnSpPr/>
          <p:nvPr/>
        </p:nvCxnSpPr>
        <p:spPr>
          <a:xfrm flipH="1">
            <a:off x="1558977" y="1798820"/>
            <a:ext cx="1094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1543986" y="3357796"/>
            <a:ext cx="11392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2128603" y="1843790"/>
            <a:ext cx="14990" cy="14990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638271" y="3372787"/>
            <a:ext cx="29978" cy="23834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484541" y="3330317"/>
            <a:ext cx="29978" cy="23834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flipV="1">
            <a:off x="2758190" y="5651292"/>
            <a:ext cx="1708879" cy="14990"/>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499019" y="2533338"/>
            <a:ext cx="674558" cy="369332"/>
          </a:xfrm>
          <a:prstGeom prst="rect">
            <a:avLst/>
          </a:prstGeom>
          <a:noFill/>
        </p:spPr>
        <p:txBody>
          <a:bodyPr wrap="square" rtlCol="0">
            <a:spAutoFit/>
          </a:bodyPr>
          <a:lstStyle/>
          <a:p>
            <a:r>
              <a:rPr lang="en-US" altLang="zh-CN" dirty="0" smtClean="0"/>
              <a:t>112</a:t>
            </a:r>
            <a:endParaRPr lang="zh-CN" altLang="en-US" dirty="0"/>
          </a:p>
        </p:txBody>
      </p:sp>
      <p:sp>
        <p:nvSpPr>
          <p:cNvPr id="33" name="TextBox 32"/>
          <p:cNvSpPr txBox="1"/>
          <p:nvPr/>
        </p:nvSpPr>
        <p:spPr>
          <a:xfrm>
            <a:off x="3162925" y="5696263"/>
            <a:ext cx="809469" cy="369332"/>
          </a:xfrm>
          <a:prstGeom prst="rect">
            <a:avLst/>
          </a:prstGeom>
          <a:noFill/>
        </p:spPr>
        <p:txBody>
          <a:bodyPr wrap="square" rtlCol="0">
            <a:spAutoFit/>
          </a:bodyPr>
          <a:lstStyle/>
          <a:p>
            <a:r>
              <a:rPr lang="en-US" altLang="zh-CN" dirty="0" smtClean="0"/>
              <a:t>108</a:t>
            </a:r>
            <a:endParaRPr lang="zh-CN" altLang="en-US" dirty="0"/>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1"/>
          <p:cNvPicPr>
            <a:picLocks noChangeAspect="1" noChangeArrowheads="1"/>
          </p:cNvPicPr>
          <p:nvPr/>
        </p:nvPicPr>
        <p:blipFill>
          <a:blip r:embed="rId1" cstate="print"/>
          <a:srcRect/>
          <a:stretch>
            <a:fillRect/>
          </a:stretch>
        </p:blipFill>
        <p:spPr bwMode="auto">
          <a:xfrm>
            <a:off x="1190833" y="618449"/>
            <a:ext cx="2346845" cy="3951779"/>
          </a:xfrm>
          <a:prstGeom prst="rect">
            <a:avLst/>
          </a:prstGeom>
          <a:noFill/>
          <a:ln w="9525">
            <a:noFill/>
            <a:miter lim="800000"/>
            <a:headEnd/>
            <a:tailEnd/>
          </a:ln>
          <a:effectLst/>
        </p:spPr>
      </p:pic>
      <p:pic>
        <p:nvPicPr>
          <p:cNvPr id="21505" name="图片 4"/>
          <p:cNvPicPr>
            <a:picLocks noChangeAspect="1" noChangeArrowheads="1"/>
          </p:cNvPicPr>
          <p:nvPr/>
        </p:nvPicPr>
        <p:blipFill>
          <a:blip r:embed="rId2" cstate="print"/>
          <a:stretch>
            <a:fillRect/>
          </a:stretch>
        </p:blipFill>
        <p:spPr bwMode="auto">
          <a:xfrm>
            <a:off x="3197663" y="886235"/>
            <a:ext cx="3260669" cy="2414588"/>
          </a:xfrm>
          <a:prstGeom prst="rect">
            <a:avLst/>
          </a:prstGeom>
          <a:ln>
            <a:solidFill>
              <a:schemeClr val="tx1"/>
            </a:solidFill>
            <a:headEnd type="triangle" w="med" len="med"/>
            <a:tailEnd type="triangle" w="med" len="med"/>
          </a:ln>
        </p:spPr>
      </p:pic>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7</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1509" name="图片 1" descr="钋镭标志定稿1"/>
          <p:cNvPicPr>
            <a:picLocks noChangeAspect="1" noChangeArrowheads="1"/>
          </p:cNvPicPr>
          <p:nvPr/>
        </p:nvPicPr>
        <p:blipFill>
          <a:blip r:embed="rId3" cstate="print"/>
          <a:srcRect/>
          <a:stretch>
            <a:fillRect/>
          </a:stretch>
        </p:blipFill>
        <p:spPr bwMode="auto">
          <a:xfrm>
            <a:off x="107950" y="173038"/>
            <a:ext cx="1920875" cy="358775"/>
          </a:xfrm>
          <a:prstGeom prst="rect">
            <a:avLst/>
          </a:prstGeom>
          <a:noFill/>
          <a:ln w="9525">
            <a:noFill/>
            <a:miter lim="800000"/>
            <a:headEnd/>
            <a:tailEnd/>
          </a:ln>
        </p:spPr>
      </p:pic>
      <p:sp>
        <p:nvSpPr>
          <p:cNvPr id="21510" name="文本框 9"/>
          <p:cNvSpPr txBox="1">
            <a:spLocks noChangeArrowheads="1"/>
          </p:cNvSpPr>
          <p:nvPr/>
        </p:nvSpPr>
        <p:spPr bwMode="auto">
          <a:xfrm>
            <a:off x="3551238" y="257175"/>
            <a:ext cx="3306762" cy="368300"/>
          </a:xfrm>
          <a:prstGeom prst="rect">
            <a:avLst/>
          </a:prstGeom>
          <a:noFill/>
          <a:ln w="9525">
            <a:noFill/>
            <a:miter lim="800000"/>
          </a:ln>
        </p:spPr>
        <p:txBody>
          <a:bodyPr>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21511" name="文本框 2"/>
          <p:cNvSpPr txBox="1">
            <a:spLocks noChangeArrowheads="1"/>
          </p:cNvSpPr>
          <p:nvPr/>
        </p:nvSpPr>
        <p:spPr bwMode="auto">
          <a:xfrm>
            <a:off x="412750" y="839788"/>
            <a:ext cx="6032500" cy="1338262"/>
          </a:xfrm>
          <a:prstGeom prst="rect">
            <a:avLst/>
          </a:prstGeom>
          <a:noFill/>
          <a:ln w="9525">
            <a:noFill/>
            <a:miter lim="800000"/>
          </a:ln>
        </p:spPr>
        <p:txBody>
          <a:bodyPr>
            <a:spAutoFit/>
          </a:bodyPr>
          <a:lstStyle/>
          <a:p>
            <a:pPr algn="just">
              <a:lnSpc>
                <a:spcPct val="150000"/>
              </a:lnSpc>
            </a:pPr>
            <a:r>
              <a:rPr lang="zh-CN" altLang="en-US">
                <a:solidFill>
                  <a:srgbClr val="000000"/>
                </a:solidFill>
                <a:sym typeface="微软雅黑" panose="020B0503020204020204" pitchFamily="34" charset="-122"/>
              </a:rPr>
              <a:t>        </a:t>
            </a:r>
            <a:endParaRPr lang="zh-CN" altLang="en-US"/>
          </a:p>
          <a:p>
            <a:pPr algn="just"/>
            <a:endParaRPr lang="zh-CN" altLang="en-US">
              <a:sym typeface="微软雅黑" panose="020B0503020204020204" pitchFamily="34" charset="-122"/>
            </a:endParaRPr>
          </a:p>
          <a:p>
            <a:endParaRPr lang="en-US" altLang="zh-CN"/>
          </a:p>
          <a:p>
            <a:endParaRPr lang="zh-CN" altLang="en-US"/>
          </a:p>
        </p:txBody>
      </p:sp>
      <p:graphicFrame>
        <p:nvGraphicFramePr>
          <p:cNvPr id="13" name="表格 12"/>
          <p:cNvGraphicFramePr/>
          <p:nvPr>
            <p:custDataLst>
              <p:tags r:id="rId4"/>
            </p:custDataLst>
          </p:nvPr>
        </p:nvGraphicFramePr>
        <p:xfrm>
          <a:off x="827405" y="8742680"/>
          <a:ext cx="5424805" cy="2260600"/>
        </p:xfrm>
        <a:graphic>
          <a:graphicData uri="http://schemas.openxmlformats.org/drawingml/2006/table">
            <a:tbl>
              <a:tblPr firstRow="1" bandRow="1"/>
              <a:tblGrid>
                <a:gridCol w="1984375"/>
                <a:gridCol w="3440430"/>
              </a:tblGrid>
              <a:tr h="819785">
                <a:tc>
                  <a:txBody>
                    <a:bodyPr/>
                    <a:lstStyle/>
                    <a:p>
                      <a:pPr>
                        <a:buNone/>
                      </a:pPr>
                      <a:r>
                        <a:rPr lang="zh-CN" altLang="en-US">
                          <a:solidFill>
                            <a:srgbClr val="848587"/>
                          </a:solidFill>
                        </a:rPr>
                        <a:t>Outer diameter of the cooling water pipe</a:t>
                      </a:r>
                      <a:endParaRPr lang="zh-CN" altLang="en-US">
                        <a:solidFill>
                          <a:srgbClr val="848587"/>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c>
                  <a:txBody>
                    <a:bodyPr/>
                    <a:lstStyle/>
                    <a:p>
                      <a:pPr>
                        <a:buNone/>
                      </a:pPr>
                      <a:r>
                        <a:rPr lang="en-US" altLang="zh-CN">
                          <a:solidFill>
                            <a:srgbClr val="848587"/>
                          </a:solidFill>
                        </a:rPr>
                        <a:t>6mm</a:t>
                      </a:r>
                      <a:endParaRPr lang="en-US" altLang="zh-CN">
                        <a:solidFill>
                          <a:srgbClr val="848587"/>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r>
              <a:tr h="819785">
                <a:tc>
                  <a:txBody>
                    <a:bodyPr/>
                    <a:lstStyle/>
                    <a:p>
                      <a:pPr>
                        <a:buNone/>
                      </a:pPr>
                      <a:r>
                        <a:rPr lang="zh-CN" altLang="en-US">
                          <a:solidFill>
                            <a:srgbClr val="404040"/>
                          </a:solidFill>
                        </a:rPr>
                        <a:t>Entrance temperature</a:t>
                      </a: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9525">
                      <a:solidFill>
                        <a:srgbClr val="848587"/>
                      </a:solidFill>
                      <a:prstDash val="sysDash"/>
                    </a:lnB>
                    <a:solidFill>
                      <a:srgbClr val="FFFFFF"/>
                    </a:solidFill>
                  </a:tcPr>
                </a:tc>
                <a:tc>
                  <a:txBody>
                    <a:bodyPr/>
                    <a:lstStyle/>
                    <a:p>
                      <a:pPr>
                        <a:buNone/>
                      </a:pPr>
                      <a:r>
                        <a:rPr lang="zh-CN" altLang="en-US">
                          <a:solidFill>
                            <a:srgbClr val="404040"/>
                          </a:solidFill>
                        </a:rPr>
                        <a:t>≥ room temperature /&gt; dew point</a:t>
                      </a: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9525">
                      <a:solidFill>
                        <a:srgbClr val="848587"/>
                      </a:solidFill>
                      <a:prstDash val="sysDash"/>
                    </a:lnB>
                    <a:solidFill>
                      <a:srgbClr val="FFFFFF"/>
                    </a:solidFill>
                  </a:tcPr>
                </a:tc>
              </a:tr>
              <a:tr h="621030">
                <a:tc>
                  <a:txBody>
                    <a:bodyPr/>
                    <a:lstStyle/>
                    <a:p>
                      <a:pPr>
                        <a:buNone/>
                      </a:pPr>
                      <a:r>
                        <a:rPr lang="zh-CN" altLang="en-US">
                          <a:solidFill>
                            <a:srgbClr val="404040"/>
                          </a:solidFill>
                        </a:rPr>
                        <a:t>Minimum flow rate</a:t>
                      </a:r>
                      <a:endParaRPr lang="zh-CN" altLang="en-US">
                        <a:solidFill>
                          <a:srgbClr val="404040"/>
                        </a:solidFill>
                      </a:endParaRPr>
                    </a:p>
                  </a:txBody>
                  <a:tcPr>
                    <a:lnL w="9525">
                      <a:solidFill>
                        <a:srgbClr val="848587"/>
                      </a:solidFill>
                      <a:prstDash val="sysDash"/>
                    </a:lnL>
                    <a:lnR w="9525">
                      <a:solidFill>
                        <a:srgbClr val="848587"/>
                      </a:solidFill>
                      <a:prstDash val="sysDash"/>
                    </a:lnR>
                    <a:lnT w="9525">
                      <a:solidFill>
                        <a:srgbClr val="848587"/>
                      </a:solidFill>
                      <a:prstDash val="sysDash"/>
                    </a:lnT>
                    <a:lnB w="28575">
                      <a:solidFill>
                        <a:srgbClr val="848587"/>
                      </a:solidFill>
                      <a:prstDash val="solid"/>
                    </a:lnB>
                    <a:solidFill>
                      <a:srgbClr val="FFFFFF"/>
                    </a:solidFill>
                  </a:tcPr>
                </a:tc>
                <a:tc>
                  <a:txBody>
                    <a:bodyPr/>
                    <a:lstStyle/>
                    <a:p>
                      <a:pPr>
                        <a:buNone/>
                      </a:pPr>
                      <a:r>
                        <a:rPr lang="zh-CN" altLang="en-US">
                          <a:solidFill>
                            <a:srgbClr val="404040"/>
                          </a:solidFill>
                        </a:rPr>
                        <a:t>2.0 litres / min (0.48gpm)</a:t>
                      </a:r>
                      <a:endParaRPr lang="zh-CN" altLang="en-US">
                        <a:solidFill>
                          <a:srgbClr val="404040"/>
                        </a:solidFill>
                      </a:endParaRPr>
                    </a:p>
                  </a:txBody>
                  <a:tcPr>
                    <a:lnL w="9525">
                      <a:solidFill>
                        <a:srgbClr val="848587"/>
                      </a:solidFill>
                      <a:prstDash val="sysDash"/>
                    </a:lnL>
                    <a:lnR w="9525">
                      <a:solidFill>
                        <a:srgbClr val="848587"/>
                      </a:solidFill>
                      <a:prstDash val="sysDash"/>
                    </a:lnR>
                    <a:lnT w="9525">
                      <a:solidFill>
                        <a:srgbClr val="848587"/>
                      </a:solidFill>
                      <a:prstDash val="sysDash"/>
                    </a:lnT>
                    <a:lnB w="28575">
                      <a:solidFill>
                        <a:srgbClr val="848587"/>
                      </a:solidFill>
                      <a:prstDash val="solid"/>
                    </a:lnB>
                    <a:solidFill>
                      <a:srgbClr val="FFFFFF"/>
                    </a:solidFill>
                  </a:tcPr>
                </a:tc>
              </a:tr>
            </a:tbl>
          </a:graphicData>
        </a:graphic>
      </p:graphicFrame>
      <p:sp>
        <p:nvSpPr>
          <p:cNvPr id="2" name="日期占位符 1"/>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cxnSp>
        <p:nvCxnSpPr>
          <p:cNvPr id="7" name="直接连接符 6"/>
          <p:cNvCxnSpPr/>
          <p:nvPr/>
        </p:nvCxnSpPr>
        <p:spPr>
          <a:xfrm flipH="1" flipV="1">
            <a:off x="1590675" y="1057275"/>
            <a:ext cx="411163" cy="252413"/>
          </a:xfrm>
          <a:prstGeom prst="line">
            <a:avLst/>
          </a:prstGeom>
        </p:spPr>
        <p:style>
          <a:lnRef idx="1">
            <a:schemeClr val="dk1"/>
          </a:lnRef>
          <a:fillRef idx="0">
            <a:schemeClr val="dk1"/>
          </a:fillRef>
          <a:effectRef idx="0">
            <a:schemeClr val="dk1"/>
          </a:effectRef>
          <a:fontRef idx="minor">
            <a:schemeClr val="tx1"/>
          </a:fontRef>
        </p:style>
      </p:cxnSp>
      <p:cxnSp>
        <p:nvCxnSpPr>
          <p:cNvPr id="9" name="直接连接符 8"/>
          <p:cNvCxnSpPr/>
          <p:nvPr/>
        </p:nvCxnSpPr>
        <p:spPr>
          <a:xfrm flipV="1">
            <a:off x="2695575" y="996950"/>
            <a:ext cx="373063" cy="365125"/>
          </a:xfrm>
          <a:prstGeom prst="line">
            <a:avLst/>
          </a:prstGeom>
        </p:spPr>
        <p:style>
          <a:lnRef idx="1">
            <a:schemeClr val="dk1"/>
          </a:lnRef>
          <a:fillRef idx="0">
            <a:schemeClr val="dk1"/>
          </a:fillRef>
          <a:effectRef idx="0">
            <a:schemeClr val="dk1"/>
          </a:effectRef>
          <a:fontRef idx="minor">
            <a:schemeClr val="tx1"/>
          </a:fontRef>
        </p:style>
      </p:cxnSp>
      <p:cxnSp>
        <p:nvCxnSpPr>
          <p:cNvPr id="10" name="直接连接符 9"/>
          <p:cNvCxnSpPr/>
          <p:nvPr/>
        </p:nvCxnSpPr>
        <p:spPr>
          <a:xfrm flipH="1">
            <a:off x="1468438" y="2178050"/>
            <a:ext cx="327025" cy="0"/>
          </a:xfrm>
          <a:prstGeom prst="line">
            <a:avLst/>
          </a:prstGeom>
        </p:spPr>
        <p:style>
          <a:lnRef idx="1">
            <a:schemeClr val="dk1"/>
          </a:lnRef>
          <a:fillRef idx="0">
            <a:schemeClr val="dk1"/>
          </a:fillRef>
          <a:effectRef idx="0">
            <a:schemeClr val="dk1"/>
          </a:effectRef>
          <a:fontRef idx="minor">
            <a:schemeClr val="tx1"/>
          </a:fontRef>
        </p:style>
      </p:cxnSp>
      <p:cxnSp>
        <p:nvCxnSpPr>
          <p:cNvPr id="11" name="直接连接符 10"/>
          <p:cNvCxnSpPr/>
          <p:nvPr/>
        </p:nvCxnSpPr>
        <p:spPr>
          <a:xfrm rot="16200000" flipV="1">
            <a:off x="1395542" y="2250949"/>
            <a:ext cx="476659" cy="330864"/>
          </a:xfrm>
          <a:prstGeom prst="line">
            <a:avLst/>
          </a:prstGeom>
        </p:spPr>
        <p:style>
          <a:lnRef idx="1">
            <a:schemeClr val="dk1"/>
          </a:lnRef>
          <a:fillRef idx="0">
            <a:schemeClr val="dk1"/>
          </a:fillRef>
          <a:effectRef idx="0">
            <a:schemeClr val="dk1"/>
          </a:effectRef>
          <a:fontRef idx="minor">
            <a:schemeClr val="tx1"/>
          </a:fontRef>
        </p:style>
      </p:cxnSp>
      <p:cxnSp>
        <p:nvCxnSpPr>
          <p:cNvPr id="15" name="直接连接符 14"/>
          <p:cNvCxnSpPr>
            <a:endCxn id="21540" idx="3"/>
          </p:cNvCxnSpPr>
          <p:nvPr/>
        </p:nvCxnSpPr>
        <p:spPr>
          <a:xfrm rot="10800000">
            <a:off x="4007978" y="1342182"/>
            <a:ext cx="455613" cy="375445"/>
          </a:xfrm>
          <a:prstGeom prst="line">
            <a:avLst/>
          </a:prstGeom>
        </p:spPr>
        <p:style>
          <a:lnRef idx="1">
            <a:schemeClr val="dk1"/>
          </a:lnRef>
          <a:fillRef idx="0">
            <a:schemeClr val="dk1"/>
          </a:fillRef>
          <a:effectRef idx="0">
            <a:schemeClr val="dk1"/>
          </a:effectRef>
          <a:fontRef idx="minor">
            <a:schemeClr val="tx1"/>
          </a:fontRef>
        </p:style>
      </p:cxnSp>
      <p:cxnSp>
        <p:nvCxnSpPr>
          <p:cNvPr id="16" name="直接连接符 15"/>
          <p:cNvCxnSpPr/>
          <p:nvPr/>
        </p:nvCxnSpPr>
        <p:spPr>
          <a:xfrm rot="10800000">
            <a:off x="3952568" y="1755058"/>
            <a:ext cx="398206" cy="191730"/>
          </a:xfrm>
          <a:prstGeom prst="line">
            <a:avLst/>
          </a:prstGeom>
        </p:spPr>
        <p:style>
          <a:lnRef idx="1">
            <a:schemeClr val="dk1"/>
          </a:lnRef>
          <a:fillRef idx="0">
            <a:schemeClr val="dk1"/>
          </a:fillRef>
          <a:effectRef idx="0">
            <a:schemeClr val="dk1"/>
          </a:effectRef>
          <a:fontRef idx="minor">
            <a:schemeClr val="tx1"/>
          </a:fontRef>
        </p:style>
      </p:cxnSp>
      <p:sp>
        <p:nvSpPr>
          <p:cNvPr id="21534" name="文本框 16"/>
          <p:cNvSpPr txBox="1">
            <a:spLocks noChangeArrowheads="1"/>
          </p:cNvSpPr>
          <p:nvPr/>
        </p:nvSpPr>
        <p:spPr bwMode="auto">
          <a:xfrm>
            <a:off x="1331913" y="850900"/>
            <a:ext cx="311150" cy="338138"/>
          </a:xfrm>
          <a:prstGeom prst="rect">
            <a:avLst/>
          </a:prstGeom>
          <a:noFill/>
          <a:ln w="9525">
            <a:noFill/>
            <a:miter lim="800000"/>
          </a:ln>
        </p:spPr>
        <p:txBody>
          <a:bodyPr>
            <a:spAutoFit/>
          </a:bodyPr>
          <a:lstStyle/>
          <a:p>
            <a:r>
              <a:rPr lang="en-US" altLang="zh-CN" sz="1600"/>
              <a:t>1</a:t>
            </a:r>
            <a:endParaRPr lang="en-US" altLang="zh-CN" sz="1600"/>
          </a:p>
        </p:txBody>
      </p:sp>
      <p:sp>
        <p:nvSpPr>
          <p:cNvPr id="21535" name="文本框 18"/>
          <p:cNvSpPr txBox="1">
            <a:spLocks noChangeArrowheads="1"/>
          </p:cNvSpPr>
          <p:nvPr/>
        </p:nvSpPr>
        <p:spPr bwMode="auto">
          <a:xfrm>
            <a:off x="1220788" y="2009775"/>
            <a:ext cx="312737" cy="336550"/>
          </a:xfrm>
          <a:prstGeom prst="rect">
            <a:avLst/>
          </a:prstGeom>
          <a:noFill/>
          <a:ln w="9525">
            <a:noFill/>
            <a:miter lim="800000"/>
          </a:ln>
        </p:spPr>
        <p:txBody>
          <a:bodyPr>
            <a:spAutoFit/>
          </a:bodyPr>
          <a:lstStyle/>
          <a:p>
            <a:r>
              <a:rPr lang="en-US" altLang="zh-CN" sz="1600"/>
              <a:t>3</a:t>
            </a:r>
            <a:endParaRPr lang="en-US" altLang="zh-CN" sz="1600"/>
          </a:p>
        </p:txBody>
      </p:sp>
      <p:sp>
        <p:nvSpPr>
          <p:cNvPr id="21536" name="文本框 19"/>
          <p:cNvSpPr txBox="1">
            <a:spLocks noChangeArrowheads="1"/>
          </p:cNvSpPr>
          <p:nvPr/>
        </p:nvSpPr>
        <p:spPr bwMode="auto">
          <a:xfrm>
            <a:off x="1220788" y="3133725"/>
            <a:ext cx="312737" cy="336550"/>
          </a:xfrm>
          <a:prstGeom prst="rect">
            <a:avLst/>
          </a:prstGeom>
          <a:noFill/>
          <a:ln w="9525">
            <a:noFill/>
            <a:miter lim="800000"/>
          </a:ln>
        </p:spPr>
        <p:txBody>
          <a:bodyPr>
            <a:spAutoFit/>
          </a:bodyPr>
          <a:lstStyle/>
          <a:p>
            <a:r>
              <a:rPr lang="en-US" altLang="zh-CN" sz="1600"/>
              <a:t>4</a:t>
            </a:r>
            <a:endParaRPr lang="en-US" altLang="zh-CN" sz="1600"/>
          </a:p>
        </p:txBody>
      </p:sp>
      <p:sp>
        <p:nvSpPr>
          <p:cNvPr id="21537" name="文本框 20"/>
          <p:cNvSpPr txBox="1">
            <a:spLocks noChangeArrowheads="1"/>
          </p:cNvSpPr>
          <p:nvPr/>
        </p:nvSpPr>
        <p:spPr bwMode="auto">
          <a:xfrm>
            <a:off x="2970213" y="850900"/>
            <a:ext cx="311150" cy="338138"/>
          </a:xfrm>
          <a:prstGeom prst="rect">
            <a:avLst/>
          </a:prstGeom>
          <a:noFill/>
          <a:ln w="9525">
            <a:noFill/>
            <a:miter lim="800000"/>
          </a:ln>
        </p:spPr>
        <p:txBody>
          <a:bodyPr>
            <a:spAutoFit/>
          </a:bodyPr>
          <a:lstStyle/>
          <a:p>
            <a:r>
              <a:rPr lang="en-US" altLang="zh-CN" sz="1600"/>
              <a:t>2</a:t>
            </a:r>
            <a:endParaRPr lang="en-US" altLang="zh-CN" sz="1600"/>
          </a:p>
        </p:txBody>
      </p:sp>
      <p:cxnSp>
        <p:nvCxnSpPr>
          <p:cNvPr id="23" name="直接连接符 22"/>
          <p:cNvCxnSpPr/>
          <p:nvPr/>
        </p:nvCxnSpPr>
        <p:spPr>
          <a:xfrm flipH="1" flipV="1">
            <a:off x="1400175" y="3290888"/>
            <a:ext cx="411163" cy="266700"/>
          </a:xfrm>
          <a:prstGeom prst="line">
            <a:avLst/>
          </a:prstGeom>
        </p:spPr>
        <p:style>
          <a:lnRef idx="1">
            <a:schemeClr val="dk1"/>
          </a:lnRef>
          <a:fillRef idx="0">
            <a:schemeClr val="dk1"/>
          </a:fillRef>
          <a:effectRef idx="0">
            <a:schemeClr val="dk1"/>
          </a:effectRef>
          <a:fontRef idx="minor">
            <a:schemeClr val="tx1"/>
          </a:fontRef>
        </p:style>
      </p:cxnSp>
      <p:cxnSp>
        <p:nvCxnSpPr>
          <p:cNvPr id="24" name="直接连接符 23"/>
          <p:cNvCxnSpPr/>
          <p:nvPr/>
        </p:nvCxnSpPr>
        <p:spPr>
          <a:xfrm rot="10800000">
            <a:off x="1408114" y="3305175"/>
            <a:ext cx="1644803" cy="308180"/>
          </a:xfrm>
          <a:prstGeom prst="line">
            <a:avLst/>
          </a:prstGeom>
        </p:spPr>
        <p:style>
          <a:lnRef idx="1">
            <a:schemeClr val="dk1"/>
          </a:lnRef>
          <a:fillRef idx="0">
            <a:schemeClr val="dk1"/>
          </a:fillRef>
          <a:effectRef idx="0">
            <a:schemeClr val="dk1"/>
          </a:effectRef>
          <a:fontRef idx="minor">
            <a:schemeClr val="tx1"/>
          </a:fontRef>
        </p:style>
      </p:cxnSp>
      <p:sp>
        <p:nvSpPr>
          <p:cNvPr id="21540" name="文本框 24"/>
          <p:cNvSpPr txBox="1">
            <a:spLocks noChangeArrowheads="1"/>
          </p:cNvSpPr>
          <p:nvPr/>
        </p:nvSpPr>
        <p:spPr bwMode="auto">
          <a:xfrm>
            <a:off x="3695240" y="1173112"/>
            <a:ext cx="312737" cy="338138"/>
          </a:xfrm>
          <a:prstGeom prst="rect">
            <a:avLst/>
          </a:prstGeom>
          <a:noFill/>
          <a:ln w="9525">
            <a:noFill/>
            <a:miter lim="800000"/>
          </a:ln>
        </p:spPr>
        <p:txBody>
          <a:bodyPr>
            <a:spAutoFit/>
          </a:bodyPr>
          <a:lstStyle/>
          <a:p>
            <a:r>
              <a:rPr lang="en-US" altLang="zh-CN" sz="1600" dirty="0"/>
              <a:t>5</a:t>
            </a:r>
            <a:endParaRPr lang="en-US" altLang="zh-CN" sz="1600" dirty="0"/>
          </a:p>
        </p:txBody>
      </p:sp>
      <p:sp>
        <p:nvSpPr>
          <p:cNvPr id="21541" name="文本框 25"/>
          <p:cNvSpPr txBox="1">
            <a:spLocks noChangeArrowheads="1"/>
          </p:cNvSpPr>
          <p:nvPr/>
        </p:nvSpPr>
        <p:spPr bwMode="auto">
          <a:xfrm>
            <a:off x="3633838" y="1652127"/>
            <a:ext cx="312738" cy="336550"/>
          </a:xfrm>
          <a:prstGeom prst="rect">
            <a:avLst/>
          </a:prstGeom>
          <a:noFill/>
          <a:ln w="9525">
            <a:noFill/>
            <a:miter lim="800000"/>
          </a:ln>
        </p:spPr>
        <p:txBody>
          <a:bodyPr>
            <a:spAutoFit/>
          </a:bodyPr>
          <a:lstStyle/>
          <a:p>
            <a:r>
              <a:rPr lang="en-US" altLang="zh-CN" sz="1600" dirty="0"/>
              <a:t>6</a:t>
            </a:r>
            <a:endParaRPr lang="en-US" altLang="zh-CN" sz="1600" dirty="0"/>
          </a:p>
        </p:txBody>
      </p:sp>
      <p:sp>
        <p:nvSpPr>
          <p:cNvPr id="21542" name="文本框 28"/>
          <p:cNvSpPr txBox="1">
            <a:spLocks noChangeArrowheads="1"/>
          </p:cNvSpPr>
          <p:nvPr/>
        </p:nvSpPr>
        <p:spPr bwMode="auto">
          <a:xfrm>
            <a:off x="695960" y="4879340"/>
            <a:ext cx="5816600" cy="2676525"/>
          </a:xfrm>
          <a:prstGeom prst="rect">
            <a:avLst/>
          </a:prstGeom>
          <a:noFill/>
          <a:ln w="9525">
            <a:noFill/>
            <a:miter lim="800000"/>
          </a:ln>
        </p:spPr>
        <p:txBody>
          <a:bodyPr>
            <a:spAutoFit/>
          </a:bodyPr>
          <a:lstStyle/>
          <a:p>
            <a:r>
              <a:rPr lang="zh-CN" altLang="en-US" sz="1400"/>
              <a:t>1: Water interface, Φ 8(cooling collimation area), external diameter of water pipe is 8mm, internal diameter is 6mm.</a:t>
            </a:r>
            <a:endParaRPr lang="en-US" altLang="zh-CN" sz="1400"/>
          </a:p>
          <a:p>
            <a:r>
              <a:rPr lang="zh-CN" altLang="en-US" sz="1400"/>
              <a:t>2: Water interface, Φ 6 (cooling Q + fiber connector), water pipe outer diameter of 6mm, internal diameter of 4mm.</a:t>
            </a:r>
            <a:endParaRPr lang="zh-CN" altLang="en-US" sz="1400"/>
          </a:p>
          <a:p>
            <a:r>
              <a:rPr lang="zh-CN" altLang="en-US" sz="1400">
                <a:sym typeface="微软雅黑" panose="020B0503020204020204" pitchFamily="34" charset="-122"/>
              </a:rPr>
              <a:t>3: Water interface, overall temperature of Φ 6(cooling laser head), external diameter of water pipe is 6mm, internal diameter of 4mm.</a:t>
            </a:r>
            <a:endParaRPr lang="zh-CN" altLang="en-US" sz="1400">
              <a:sym typeface="微软雅黑" panose="020B0503020204020204" pitchFamily="34" charset="-122"/>
            </a:endParaRPr>
          </a:p>
          <a:p>
            <a:r>
              <a:rPr lang="zh-CN" altLang="en-US" sz="1400">
                <a:sym typeface="微软雅黑" panose="020B0503020204020204" pitchFamily="34" charset="-122"/>
              </a:rPr>
              <a:t>4: Water interface, Φ 6(cooling elevation sensor), external diameter of water pipe is 6mm, internal diameter of 4mm.</a:t>
            </a:r>
            <a:endParaRPr lang="en-US" altLang="zh-CN" sz="1400"/>
          </a:p>
          <a:p>
            <a:r>
              <a:rPr lang="zh-CN" altLang="en-US" sz="1400">
                <a:sym typeface="微软雅黑" panose="020B0503020204020204" pitchFamily="34" charset="-122"/>
              </a:rPr>
              <a:t>5: Water interface, Φ 6 (cooling QBH fiber connector), external diameter of 6mm, internal diameter of 4mm.</a:t>
            </a:r>
            <a:endParaRPr lang="zh-CN" altLang="en-US" sz="1400">
              <a:sym typeface="微软雅黑" panose="020B0503020204020204" pitchFamily="34" charset="-122"/>
            </a:endParaRPr>
          </a:p>
          <a:p>
            <a:r>
              <a:rPr lang="zh-CN" altLang="en-US" sz="1400"/>
              <a:t>6: Water interface, Φ 6(cooling collimation area), external diameter of water pipe is 8mm, internal diameter is 6mm.</a:t>
            </a:r>
            <a:endParaRPr lang="zh-CN" altLang="en-US" sz="1400"/>
          </a:p>
        </p:txBody>
      </p:sp>
      <p:sp>
        <p:nvSpPr>
          <p:cNvPr id="21543" name="文本框 6"/>
          <p:cNvSpPr txBox="1">
            <a:spLocks noChangeArrowheads="1"/>
          </p:cNvSpPr>
          <p:nvPr/>
        </p:nvSpPr>
        <p:spPr bwMode="auto">
          <a:xfrm>
            <a:off x="1814513" y="4454525"/>
            <a:ext cx="3578225" cy="276225"/>
          </a:xfrm>
          <a:prstGeom prst="rect">
            <a:avLst/>
          </a:prstGeom>
          <a:noFill/>
          <a:ln w="9525">
            <a:noFill/>
            <a:miter lim="800000"/>
          </a:ln>
        </p:spPr>
        <p:txBody>
          <a:bodyPr>
            <a:spAutoFit/>
          </a:bodyPr>
          <a:lstStyle/>
          <a:p>
            <a:r>
              <a:rPr lang="en-US" altLang="zh-CN" sz="1200" dirty="0" smtClean="0">
                <a:sym typeface="微软雅黑" panose="020B0503020204020204" pitchFamily="34" charset="-122"/>
              </a:rPr>
              <a:t>Figure 3.2 Schematic diagram of PoLeader2.0S series waterway installation</a:t>
            </a:r>
            <a:endParaRPr lang="zh-CN" altLang="en-US" sz="1200" dirty="0"/>
          </a:p>
        </p:txBody>
      </p:sp>
    </p:spTree>
    <p:custDataLst>
      <p:tags r:id="rId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
          <p:cNvPicPr>
            <a:picLocks noChangeAspect="1" noChangeArrowheads="1"/>
          </p:cNvPicPr>
          <p:nvPr/>
        </p:nvPicPr>
        <p:blipFill>
          <a:blip r:embed="rId1" cstate="print"/>
          <a:srcRect/>
          <a:stretch>
            <a:fillRect/>
          </a:stretch>
        </p:blipFill>
        <p:spPr bwMode="auto">
          <a:xfrm>
            <a:off x="2584528" y="5599321"/>
            <a:ext cx="1627707" cy="3684710"/>
          </a:xfrm>
          <a:prstGeom prst="rect">
            <a:avLst/>
          </a:prstGeom>
          <a:noFill/>
          <a:ln w="9525">
            <a:noFill/>
            <a:miter lim="800000"/>
            <a:headEnd/>
            <a:tailEnd/>
          </a:ln>
          <a:effectLst/>
        </p:spPr>
      </p:pic>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8</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3556" name="图片 1" descr="钋镭标志定稿1"/>
          <p:cNvPicPr>
            <a:picLocks noChangeAspect="1" noChangeArrowheads="1"/>
          </p:cNvPicPr>
          <p:nvPr/>
        </p:nvPicPr>
        <p:blipFill>
          <a:blip r:embed="rId2" cstate="print"/>
          <a:srcRect/>
          <a:stretch>
            <a:fillRect/>
          </a:stretch>
        </p:blipFill>
        <p:spPr bwMode="auto">
          <a:xfrm>
            <a:off x="107950" y="173038"/>
            <a:ext cx="1920875" cy="358775"/>
          </a:xfrm>
          <a:prstGeom prst="rect">
            <a:avLst/>
          </a:prstGeom>
          <a:noFill/>
          <a:ln w="9525">
            <a:noFill/>
            <a:miter lim="800000"/>
            <a:headEnd/>
            <a:tailEnd/>
          </a:ln>
        </p:spPr>
      </p:pic>
      <p:sp>
        <p:nvSpPr>
          <p:cNvPr id="23557" name="文本框 9"/>
          <p:cNvSpPr txBox="1">
            <a:spLocks noChangeArrowheads="1"/>
          </p:cNvSpPr>
          <p:nvPr/>
        </p:nvSpPr>
        <p:spPr bwMode="auto">
          <a:xfrm>
            <a:off x="3389313" y="257175"/>
            <a:ext cx="3468687" cy="368300"/>
          </a:xfrm>
          <a:prstGeom prst="rect">
            <a:avLst/>
          </a:prstGeom>
          <a:noFill/>
          <a:ln w="9525">
            <a:noFill/>
            <a:miter lim="800000"/>
          </a:ln>
        </p:spPr>
        <p:txBody>
          <a:bodyPr>
            <a:spAutoFit/>
          </a:bodyPr>
          <a:lstStyle/>
          <a:p>
            <a:r>
              <a:rPr lang="zh-CN" altLang="en-US" sz="900" dirty="0"/>
              <a:t>PoLeader2.0S Ultra High High Power Cutting Head Series Operating Instructions</a:t>
            </a:r>
            <a:endParaRPr lang="zh-CN" altLang="en-US" sz="900" dirty="0"/>
          </a:p>
        </p:txBody>
      </p:sp>
      <p:sp>
        <p:nvSpPr>
          <p:cNvPr id="23558" name="文本框 2"/>
          <p:cNvSpPr txBox="1">
            <a:spLocks noChangeArrowheads="1"/>
          </p:cNvSpPr>
          <p:nvPr/>
        </p:nvSpPr>
        <p:spPr bwMode="auto">
          <a:xfrm>
            <a:off x="412750" y="839788"/>
            <a:ext cx="6032500" cy="1338262"/>
          </a:xfrm>
          <a:prstGeom prst="rect">
            <a:avLst/>
          </a:prstGeom>
          <a:noFill/>
          <a:ln w="9525">
            <a:noFill/>
            <a:miter lim="800000"/>
          </a:ln>
        </p:spPr>
        <p:txBody>
          <a:bodyPr>
            <a:spAutoFit/>
          </a:bodyPr>
          <a:lstStyle/>
          <a:p>
            <a:pPr algn="just">
              <a:lnSpc>
                <a:spcPct val="150000"/>
              </a:lnSpc>
            </a:pPr>
            <a:r>
              <a:rPr lang="zh-CN" altLang="en-US">
                <a:solidFill>
                  <a:srgbClr val="000000"/>
                </a:solidFill>
                <a:sym typeface="微软雅黑" panose="020B0503020204020204" pitchFamily="34" charset="-122"/>
              </a:rPr>
              <a:t>        </a:t>
            </a:r>
            <a:endParaRPr lang="zh-CN" altLang="en-US"/>
          </a:p>
          <a:p>
            <a:pPr algn="just"/>
            <a:endParaRPr lang="zh-CN" altLang="en-US">
              <a:sym typeface="微软雅黑" panose="020B0503020204020204" pitchFamily="34" charset="-122"/>
            </a:endParaRPr>
          </a:p>
          <a:p>
            <a:endParaRPr lang="en-US" altLang="zh-CN"/>
          </a:p>
          <a:p>
            <a:endParaRPr lang="zh-CN" altLang="en-US"/>
          </a:p>
        </p:txBody>
      </p:sp>
      <p:sp>
        <p:nvSpPr>
          <p:cNvPr id="23559" name="文本框 1"/>
          <p:cNvSpPr txBox="1">
            <a:spLocks noChangeArrowheads="1"/>
          </p:cNvSpPr>
          <p:nvPr/>
        </p:nvSpPr>
        <p:spPr bwMode="auto">
          <a:xfrm>
            <a:off x="412750" y="839788"/>
            <a:ext cx="6032500" cy="4184650"/>
          </a:xfrm>
          <a:prstGeom prst="rect">
            <a:avLst/>
          </a:prstGeom>
          <a:noFill/>
          <a:ln w="9525">
            <a:noFill/>
            <a:miter lim="800000"/>
          </a:ln>
        </p:spPr>
        <p:txBody>
          <a:bodyPr>
            <a:spAutoFit/>
          </a:bodyPr>
          <a:lstStyle/>
          <a:p>
            <a:pPr algn="just">
              <a:lnSpc>
                <a:spcPct val="150000"/>
              </a:lnSpc>
            </a:pPr>
            <a:r>
              <a:rPr lang="en-US" altLang="zh-CN" sz="1400">
                <a:sym typeface="微软雅黑" panose="020B0503020204020204" pitchFamily="34" charset="-122"/>
              </a:rPr>
              <a:t>3.2.2: air installation</a:t>
            </a:r>
            <a:endParaRPr lang="en-US" altLang="zh-CN" sz="1400">
              <a:sym typeface="微软雅黑" panose="020B0503020204020204" pitchFamily="34" charset="-122"/>
            </a:endParaRPr>
          </a:p>
          <a:p>
            <a:pPr algn="just">
              <a:lnSpc>
                <a:spcPct val="150000"/>
              </a:lnSpc>
            </a:pPr>
            <a:r>
              <a:rPr lang="en-US" altLang="zh-CN" sz="1400"/>
              <a:t>The air road installation schematic diagram is shown in Figure 3.3. Air pipes of 10mm and 8mm for cooling air road. To avoid affecting the cutting quality, please note that the impurities in the cutting gas can damage the lens and cause cutting inconsistency. Table 3.2 is the recommended cutting gas specification, the higher the gas purity, the better the cutting section quality. The impurities can be filtered out in the gas supply pipeline, but oxygen and water vapor can penetrate into the optical system through non-metallic materials, which is the source of dust and hydrocarbons. Accessories of stainless steel material are recommended.</a:t>
            </a:r>
            <a:endParaRPr lang="en-US" altLang="zh-CN" sz="1400"/>
          </a:p>
          <a:p>
            <a:pPr algn="just">
              <a:lnSpc>
                <a:spcPct val="150000"/>
              </a:lnSpc>
            </a:pPr>
            <a:r>
              <a:rPr lang="zh-CN" altLang="en-US" sz="1400"/>
              <a:t>Nitrogen or nozzle cooling gas is recommended for finely filtered air with a pressure to be less than 10bar. No oxygen shall be used as a cooling gas.</a:t>
            </a:r>
            <a:endParaRPr lang="zh-CN" altLang="en-US" sz="1400"/>
          </a:p>
          <a:p>
            <a:endParaRPr lang="zh-CN" altLang="en-US" sz="1400"/>
          </a:p>
        </p:txBody>
      </p:sp>
      <p:sp>
        <p:nvSpPr>
          <p:cNvPr id="23560" name="文本框 10"/>
          <p:cNvSpPr txBox="1">
            <a:spLocks noChangeArrowheads="1"/>
          </p:cNvSpPr>
          <p:nvPr/>
        </p:nvSpPr>
        <p:spPr bwMode="auto">
          <a:xfrm>
            <a:off x="2001838" y="9151938"/>
            <a:ext cx="3578225" cy="276225"/>
          </a:xfrm>
          <a:prstGeom prst="rect">
            <a:avLst/>
          </a:prstGeom>
          <a:noFill/>
          <a:ln w="9525">
            <a:noFill/>
            <a:miter lim="800000"/>
          </a:ln>
        </p:spPr>
        <p:txBody>
          <a:bodyPr>
            <a:spAutoFit/>
          </a:bodyPr>
          <a:lstStyle/>
          <a:p>
            <a:r>
              <a:rPr lang="zh-CN" altLang="en-US" sz="1200"/>
              <a:t>Figure 3.3 Schematic diagram of PoLeader series gas road installation</a:t>
            </a:r>
            <a:endParaRPr lang="zh-CN" altLang="en-US" sz="1200"/>
          </a:p>
        </p:txBody>
      </p:sp>
      <p:cxnSp>
        <p:nvCxnSpPr>
          <p:cNvPr id="4" name="直接箭头连接符 3"/>
          <p:cNvCxnSpPr/>
          <p:nvPr/>
        </p:nvCxnSpPr>
        <p:spPr>
          <a:xfrm rot="10800000">
            <a:off x="2123769" y="6209072"/>
            <a:ext cx="870155" cy="132735"/>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23562" name="文本框 11"/>
          <p:cNvSpPr txBox="1">
            <a:spLocks noChangeArrowheads="1"/>
          </p:cNvSpPr>
          <p:nvPr/>
        </p:nvSpPr>
        <p:spPr bwMode="auto">
          <a:xfrm>
            <a:off x="856635" y="6014884"/>
            <a:ext cx="1257300" cy="368300"/>
          </a:xfrm>
          <a:prstGeom prst="rect">
            <a:avLst/>
          </a:prstGeom>
          <a:noFill/>
          <a:ln w="9525">
            <a:noFill/>
            <a:miter lim="800000"/>
          </a:ln>
        </p:spPr>
        <p:txBody>
          <a:bodyPr>
            <a:spAutoFit/>
          </a:bodyPr>
          <a:lstStyle/>
          <a:p>
            <a:r>
              <a:rPr lang="zh-CN" altLang="en-US" dirty="0"/>
              <a:t>Cut air path</a:t>
            </a:r>
            <a:endParaRPr lang="zh-CN" altLang="en-US" dirty="0"/>
          </a:p>
        </p:txBody>
      </p:sp>
      <p:cxnSp>
        <p:nvCxnSpPr>
          <p:cNvPr id="13" name="直接箭头连接符 12"/>
          <p:cNvCxnSpPr/>
          <p:nvPr/>
        </p:nvCxnSpPr>
        <p:spPr>
          <a:xfrm flipH="1">
            <a:off x="2092325" y="8064708"/>
            <a:ext cx="1235491" cy="37892"/>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23564" name="文本框 13"/>
          <p:cNvSpPr txBox="1">
            <a:spLocks noChangeArrowheads="1"/>
          </p:cNvSpPr>
          <p:nvPr/>
        </p:nvSpPr>
        <p:spPr bwMode="auto">
          <a:xfrm>
            <a:off x="1006475" y="7918450"/>
            <a:ext cx="1257300" cy="368300"/>
          </a:xfrm>
          <a:prstGeom prst="rect">
            <a:avLst/>
          </a:prstGeom>
          <a:noFill/>
          <a:ln w="9525">
            <a:noFill/>
            <a:miter lim="800000"/>
          </a:ln>
        </p:spPr>
        <p:txBody>
          <a:bodyPr>
            <a:spAutoFit/>
          </a:bodyPr>
          <a:lstStyle/>
          <a:p>
            <a:r>
              <a:rPr lang="zh-CN" altLang="en-US"/>
              <a:t>Coololing path</a:t>
            </a:r>
            <a:endParaRPr lang="zh-CN" altLang="en-US"/>
          </a:p>
        </p:txBody>
      </p:sp>
      <p:graphicFrame>
        <p:nvGraphicFramePr>
          <p:cNvPr id="15" name="表格 14"/>
          <p:cNvGraphicFramePr/>
          <p:nvPr/>
        </p:nvGraphicFramePr>
        <p:xfrm>
          <a:off x="1276350" y="9558338"/>
          <a:ext cx="4304665" cy="891540"/>
        </p:xfrm>
        <a:graphic>
          <a:graphicData uri="http://schemas.openxmlformats.org/drawingml/2006/table">
            <a:tbl>
              <a:tblPr firstRow="1" bandRow="1">
                <a:tableStyleId>{5C22544A-7EE6-4342-B048-85BDC9FD1C3A}</a:tableStyleId>
              </a:tblPr>
              <a:tblGrid>
                <a:gridCol w="1024890"/>
                <a:gridCol w="3279775"/>
              </a:tblGrid>
              <a:tr h="297180">
                <a:tc>
                  <a:txBody>
                    <a:bodyPr/>
                    <a:lstStyle/>
                    <a:p>
                      <a:pPr algn="ctr">
                        <a:buNone/>
                      </a:pPr>
                      <a:r>
                        <a:rPr lang="zh-CN" altLang="en-US">
                          <a:solidFill>
                            <a:srgbClr val="848587"/>
                          </a:solidFill>
                        </a:rPr>
                        <a:t>Cut off the gas</a:t>
                      </a:r>
                      <a:endParaRPr lang="zh-CN" altLang="en-US">
                        <a:solidFill>
                          <a:srgbClr val="848587"/>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c>
                  <a:txBody>
                    <a:bodyPr/>
                    <a:lstStyle/>
                    <a:p>
                      <a:pPr algn="ctr">
                        <a:buNone/>
                      </a:pPr>
                      <a:r>
                        <a:rPr lang="zh-CN" altLang="en-US">
                          <a:solidFill>
                            <a:srgbClr val="848587"/>
                          </a:solidFill>
                        </a:rPr>
                        <a:t>Purity</a:t>
                      </a:r>
                      <a:endParaRPr lang="zh-CN" altLang="en-US">
                        <a:solidFill>
                          <a:srgbClr val="848587"/>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28575">
                      <a:solidFill>
                        <a:srgbClr val="848587"/>
                      </a:solidFill>
                      <a:prstDash val="solid"/>
                    </a:lnB>
                    <a:solidFill>
                      <a:srgbClr val="FFFFFF"/>
                    </a:solidFill>
                  </a:tcPr>
                </a:tc>
              </a:tr>
              <a:tr h="297180">
                <a:tc>
                  <a:txBody>
                    <a:bodyPr/>
                    <a:lstStyle/>
                    <a:p>
                      <a:pPr algn="ctr">
                        <a:buNone/>
                      </a:pPr>
                      <a:r>
                        <a:rPr lang="zh-CN" altLang="en-US">
                          <a:solidFill>
                            <a:srgbClr val="404040"/>
                          </a:solidFill>
                        </a:rPr>
                        <a:t>Oxygen</a:t>
                      </a: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9525">
                      <a:solidFill>
                        <a:srgbClr val="848587"/>
                      </a:solidFill>
                      <a:prstDash val="sysDash"/>
                    </a:lnB>
                    <a:solidFill>
                      <a:srgbClr val="FFFFFF"/>
                    </a:solidFill>
                  </a:tcPr>
                </a:tc>
                <a:tc>
                  <a:txBody>
                    <a:bodyPr/>
                    <a:lstStyle/>
                    <a:p>
                      <a:pPr algn="ctr">
                        <a:buNone/>
                      </a:pPr>
                      <a:r>
                        <a:rPr lang="zh-CN" altLang="en-US">
                          <a:solidFill>
                            <a:srgbClr val="404040"/>
                          </a:solidFill>
                        </a:rPr>
                        <a:t>99.999%</a:t>
                      </a:r>
                      <a:endParaRPr lang="zh-CN" altLang="en-US">
                        <a:solidFill>
                          <a:srgbClr val="404040"/>
                        </a:solidFill>
                      </a:endParaRPr>
                    </a:p>
                  </a:txBody>
                  <a:tcPr>
                    <a:lnL w="9525">
                      <a:solidFill>
                        <a:srgbClr val="848587"/>
                      </a:solidFill>
                      <a:prstDash val="sysDash"/>
                    </a:lnL>
                    <a:lnR w="9525">
                      <a:solidFill>
                        <a:srgbClr val="848587"/>
                      </a:solidFill>
                      <a:prstDash val="sysDash"/>
                    </a:lnR>
                    <a:lnT w="28575">
                      <a:solidFill>
                        <a:srgbClr val="848587"/>
                      </a:solidFill>
                      <a:prstDash val="solid"/>
                    </a:lnT>
                    <a:lnB w="9525">
                      <a:solidFill>
                        <a:srgbClr val="848587"/>
                      </a:solidFill>
                      <a:prstDash val="sysDash"/>
                    </a:lnB>
                    <a:solidFill>
                      <a:srgbClr val="FFFFFF"/>
                    </a:solidFill>
                  </a:tcPr>
                </a:tc>
              </a:tr>
              <a:tr h="297180">
                <a:tc>
                  <a:txBody>
                    <a:bodyPr/>
                    <a:lstStyle/>
                    <a:p>
                      <a:pPr algn="ctr">
                        <a:buNone/>
                      </a:pPr>
                      <a:r>
                        <a:rPr lang="zh-CN" altLang="en-US">
                          <a:solidFill>
                            <a:srgbClr val="404040"/>
                          </a:solidFill>
                        </a:rPr>
                        <a:t>Nitrogen gas</a:t>
                      </a:r>
                      <a:endParaRPr lang="zh-CN" altLang="en-US">
                        <a:solidFill>
                          <a:srgbClr val="404040"/>
                        </a:solidFill>
                      </a:endParaRPr>
                    </a:p>
                  </a:txBody>
                  <a:tcPr>
                    <a:lnL w="9525">
                      <a:solidFill>
                        <a:srgbClr val="848587"/>
                      </a:solidFill>
                      <a:prstDash val="sysDash"/>
                    </a:lnL>
                    <a:lnR w="9525">
                      <a:solidFill>
                        <a:srgbClr val="848587"/>
                      </a:solidFill>
                      <a:prstDash val="sysDash"/>
                    </a:lnR>
                    <a:lnT w="9525">
                      <a:solidFill>
                        <a:srgbClr val="848587"/>
                      </a:solidFill>
                      <a:prstDash val="sysDash"/>
                    </a:lnT>
                    <a:lnB w="28575">
                      <a:solidFill>
                        <a:srgbClr val="848587"/>
                      </a:solidFill>
                      <a:prstDash val="solid"/>
                    </a:lnB>
                    <a:solidFill>
                      <a:srgbClr val="FFFFFF"/>
                    </a:solidFill>
                  </a:tcPr>
                </a:tc>
                <a:tc>
                  <a:txBody>
                    <a:bodyPr/>
                    <a:lstStyle/>
                    <a:p>
                      <a:pPr algn="ctr">
                        <a:buNone/>
                      </a:pPr>
                      <a:r>
                        <a:rPr lang="zh-CN" altLang="en-US">
                          <a:solidFill>
                            <a:srgbClr val="404040"/>
                          </a:solidFill>
                        </a:rPr>
                        <a:t>99.99%</a:t>
                      </a:r>
                      <a:endParaRPr lang="zh-CN" altLang="en-US">
                        <a:solidFill>
                          <a:srgbClr val="404040"/>
                        </a:solidFill>
                      </a:endParaRPr>
                    </a:p>
                  </a:txBody>
                  <a:tcPr>
                    <a:lnL w="9525">
                      <a:solidFill>
                        <a:srgbClr val="848587"/>
                      </a:solidFill>
                      <a:prstDash val="sysDash"/>
                    </a:lnL>
                    <a:lnR w="9525">
                      <a:solidFill>
                        <a:srgbClr val="848587"/>
                      </a:solidFill>
                      <a:prstDash val="sysDash"/>
                    </a:lnR>
                    <a:lnT w="9525">
                      <a:solidFill>
                        <a:srgbClr val="848587"/>
                      </a:solidFill>
                      <a:prstDash val="sysDash"/>
                    </a:lnT>
                    <a:lnB w="28575">
                      <a:solidFill>
                        <a:srgbClr val="848587"/>
                      </a:solidFill>
                      <a:prstDash val="solid"/>
                    </a:lnB>
                    <a:solidFill>
                      <a:srgbClr val="FFFFFF"/>
                    </a:solidFill>
                  </a:tcPr>
                </a:tc>
              </a:tr>
            </a:tbl>
          </a:graphicData>
        </a:graphic>
      </p:graphicFrame>
      <p:sp>
        <p:nvSpPr>
          <p:cNvPr id="23579" name="文本框 15"/>
          <p:cNvSpPr txBox="1">
            <a:spLocks noChangeArrowheads="1"/>
          </p:cNvSpPr>
          <p:nvPr/>
        </p:nvSpPr>
        <p:spPr bwMode="auto">
          <a:xfrm>
            <a:off x="2421890" y="10666095"/>
            <a:ext cx="3044190" cy="213995"/>
          </a:xfrm>
          <a:prstGeom prst="rect">
            <a:avLst/>
          </a:prstGeom>
          <a:noFill/>
          <a:ln w="9525">
            <a:noFill/>
            <a:miter lim="800000"/>
          </a:ln>
        </p:spPr>
        <p:txBody>
          <a:bodyPr wrap="square">
            <a:spAutoFit/>
          </a:bodyPr>
          <a:lstStyle/>
          <a:p>
            <a:r>
              <a:rPr lang="zh-CN" altLang="en-US" sz="800"/>
              <a:t>Table 3.2 Details of PoLeader series waterway parameters</a:t>
            </a:r>
            <a:endParaRPr lang="zh-CN" altLang="en-US" sz="800"/>
          </a:p>
        </p:txBody>
      </p:sp>
      <p:sp>
        <p:nvSpPr>
          <p:cNvPr id="5" name="日期占位符 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文本框 2"/>
          <p:cNvSpPr txBox="1">
            <a:spLocks noChangeArrowheads="1"/>
          </p:cNvSpPr>
          <p:nvPr/>
        </p:nvSpPr>
        <p:spPr bwMode="auto">
          <a:xfrm>
            <a:off x="412750" y="852488"/>
            <a:ext cx="6032500" cy="9355455"/>
          </a:xfrm>
          <a:prstGeom prst="rect">
            <a:avLst/>
          </a:prstGeom>
          <a:noFill/>
          <a:ln w="9525">
            <a:noFill/>
            <a:miter lim="800000"/>
          </a:ln>
        </p:spPr>
        <p:txBody>
          <a:bodyPr>
            <a:spAutoFit/>
          </a:bodyPr>
          <a:lstStyle/>
          <a:p>
            <a:pPr algn="just">
              <a:lnSpc>
                <a:spcPct val="150000"/>
              </a:lnSpc>
            </a:pPr>
            <a:r>
              <a:rPr lang="zh-CN" altLang="en-US" sz="1400" dirty="0">
                <a:solidFill>
                  <a:srgbClr val="000000"/>
                </a:solidFill>
                <a:sym typeface="微软雅黑" panose="020B0503020204020204" pitchFamily="34" charset="-122"/>
              </a:rPr>
              <a:t>IV. System installed capacity commissioning</a:t>
            </a:r>
            <a:endParaRPr lang="zh-CN" altLang="en-US" sz="1400" dirty="0">
              <a:solidFill>
                <a:srgbClr val="000000"/>
              </a:solidFill>
              <a:sym typeface="微软雅黑" panose="020B0503020204020204" pitchFamily="34" charset="-122"/>
            </a:endParaRPr>
          </a:p>
          <a:p>
            <a:pPr algn="just">
              <a:lnSpc>
                <a:spcPct val="150000"/>
              </a:lnSpc>
            </a:pPr>
            <a:r>
              <a:rPr lang="zh-CN" altLang="en-US" sz="1400" dirty="0">
                <a:solidFill>
                  <a:srgbClr val="000000"/>
                </a:solidFill>
                <a:sym typeface="微软雅黑" panose="020B0503020204020204" pitchFamily="34" charset="-122"/>
              </a:rPr>
              <a:t> 4.1: Cable connection and interface definition</a:t>
            </a:r>
            <a:endParaRPr lang="zh-CN" altLang="en-US" sz="1400" dirty="0">
              <a:solidFill>
                <a:srgbClr val="000000"/>
              </a:solidFill>
              <a:sym typeface="微软雅黑" panose="020B0503020204020204" pitchFamily="34" charset="-122"/>
            </a:endParaRPr>
          </a:p>
          <a:p>
            <a:pPr algn="just">
              <a:lnSpc>
                <a:spcPct val="150000"/>
              </a:lnSpc>
            </a:pPr>
            <a:r>
              <a:rPr lang="zh-CN" altLang="en-US" sz="1400" dirty="0">
                <a:solidFill>
                  <a:srgbClr val="000000"/>
                </a:solidFill>
                <a:sym typeface="微软雅黑" panose="020B0503020204020204" pitchFamily="34" charset="-122"/>
              </a:rPr>
              <a:t>The entire system connection is shown in Figure 4.1:</a:t>
            </a: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endParaRPr lang="zh-CN" altLang="en-US" sz="1400" dirty="0">
              <a:solidFill>
                <a:srgbClr val="000000"/>
              </a:solidFill>
              <a:sym typeface="微软雅黑" panose="020B0503020204020204" pitchFamily="34" charset="-122"/>
            </a:endParaRPr>
          </a:p>
          <a:p>
            <a:pPr algn="just">
              <a:lnSpc>
                <a:spcPct val="150000"/>
              </a:lnSpc>
            </a:pPr>
            <a:r>
              <a:rPr lang="zh-CN" altLang="en-US" sz="1400" dirty="0">
                <a:solidFill>
                  <a:srgbClr val="000000"/>
                </a:solidFill>
                <a:sym typeface="微软雅黑" panose="020B0503020204020204" pitchFamily="34" charset="-122"/>
              </a:rPr>
              <a:t>①: 19Pin aviation plug master: focus control board card</a:t>
            </a:r>
            <a:endParaRPr lang="zh-CN" altLang="en-US" sz="1400" dirty="0">
              <a:solidFill>
                <a:srgbClr val="000000"/>
              </a:solidFill>
              <a:sym typeface="微软雅黑" panose="020B0503020204020204" pitchFamily="34" charset="-122"/>
            </a:endParaRPr>
          </a:p>
          <a:p>
            <a:pPr algn="just">
              <a:lnSpc>
                <a:spcPct val="150000"/>
              </a:lnSpc>
            </a:pPr>
            <a:r>
              <a:rPr lang="en-US" altLang="zh-CN" sz="1400" dirty="0"/>
              <a:t>②: 15m control cable: 12 IO control ports</a:t>
            </a:r>
            <a:endParaRPr lang="en-US" altLang="zh-CN" sz="1400" dirty="0"/>
          </a:p>
          <a:p>
            <a:pPr algn="just">
              <a:lnSpc>
                <a:spcPct val="150000"/>
              </a:lnSpc>
            </a:pPr>
            <a:r>
              <a:rPr lang="en-US" altLang="zh-CN" sz="1400" dirty="0"/>
              <a:t>③: 19Pin aviation plug base: 24V power supply</a:t>
            </a:r>
            <a:endParaRPr lang="en-US" altLang="zh-CN" sz="1400" dirty="0"/>
          </a:p>
          <a:p>
            <a:pPr algn="just">
              <a:lnSpc>
                <a:spcPct val="150000"/>
              </a:lnSpc>
            </a:pPr>
            <a:r>
              <a:rPr lang="en-US" altLang="zh-CN" sz="1400" dirty="0"/>
              <a:t>After connecting the 15m control cable to the cutting aviation plug bus, the other end to the focus control card, the 24V voltage stabilizing power supply customer.</a:t>
            </a:r>
            <a:endParaRPr lang="en-US" altLang="zh-CN" sz="1400" dirty="0"/>
          </a:p>
          <a:p>
            <a:pPr algn="just">
              <a:lnSpc>
                <a:spcPct val="150000"/>
              </a:lnSpc>
            </a:pPr>
            <a:r>
              <a:rPr lang="zh-CN" altLang="en-US" sz="1400" dirty="0"/>
              <a:t> 4.2: Connect of focus control board card to upper machine (IO pin definition)</a:t>
            </a:r>
            <a:endParaRPr lang="zh-CN" altLang="en-US" sz="1400" dirty="0"/>
          </a:p>
          <a:p>
            <a:pPr algn="just">
              <a:lnSpc>
                <a:spcPct val="150000"/>
              </a:lnSpc>
            </a:pPr>
            <a:r>
              <a:rPr lang="zh-CN" altLang="en-US" sz="1400" dirty="0"/>
              <a:t>The focus control card is shown in Figure 4.2.The 12 IO pin definitions are shown in Table 4.1.</a:t>
            </a:r>
            <a:endParaRPr lang="zh-CN" altLang="en-US" sz="1400" dirty="0"/>
          </a:p>
          <a:p>
            <a:pPr algn="just">
              <a:lnSpc>
                <a:spcPct val="150000"/>
              </a:lnSpc>
            </a:pPr>
            <a:endParaRPr lang="zh-CN" altLang="en-US" sz="1400" dirty="0"/>
          </a:p>
          <a:p>
            <a:endParaRPr lang="zh-CN" altLang="en-US" sz="1400" dirty="0"/>
          </a:p>
        </p:txBody>
      </p:sp>
      <p:pic>
        <p:nvPicPr>
          <p:cNvPr id="25601" name="图片 3"/>
          <p:cNvPicPr>
            <a:picLocks noChangeAspect="1" noChangeArrowheads="1"/>
          </p:cNvPicPr>
          <p:nvPr/>
        </p:nvPicPr>
        <p:blipFill>
          <a:blip r:embed="rId1" cstate="print"/>
          <a:srcRect/>
          <a:stretch>
            <a:fillRect/>
          </a:stretch>
        </p:blipFill>
        <p:spPr bwMode="auto">
          <a:xfrm>
            <a:off x="344805" y="2414905"/>
            <a:ext cx="6289675" cy="3027045"/>
          </a:xfrm>
          <a:prstGeom prst="rect">
            <a:avLst/>
          </a:prstGeom>
          <a:noFill/>
          <a:ln w="9525">
            <a:noFill/>
            <a:miter lim="800000"/>
            <a:headEnd/>
            <a:tailEnd/>
          </a:ln>
        </p:spPr>
      </p:pic>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9</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5604" name="图片 1" descr="钋镭标志定稿1"/>
          <p:cNvPicPr>
            <a:picLocks noChangeAspect="1" noChangeArrowheads="1"/>
          </p:cNvPicPr>
          <p:nvPr/>
        </p:nvPicPr>
        <p:blipFill>
          <a:blip r:embed="rId2" cstate="print"/>
          <a:srcRect/>
          <a:stretch>
            <a:fillRect/>
          </a:stretch>
        </p:blipFill>
        <p:spPr bwMode="auto">
          <a:xfrm>
            <a:off x="107950" y="173038"/>
            <a:ext cx="1920875" cy="358775"/>
          </a:xfrm>
          <a:prstGeom prst="rect">
            <a:avLst/>
          </a:prstGeom>
          <a:noFill/>
          <a:ln w="9525">
            <a:noFill/>
            <a:miter lim="800000"/>
            <a:headEnd/>
            <a:tailEnd/>
          </a:ln>
        </p:spPr>
      </p:pic>
      <p:sp>
        <p:nvSpPr>
          <p:cNvPr id="25605" name="文本框 9"/>
          <p:cNvSpPr txBox="1">
            <a:spLocks noChangeArrowheads="1"/>
          </p:cNvSpPr>
          <p:nvPr/>
        </p:nvSpPr>
        <p:spPr bwMode="auto">
          <a:xfrm>
            <a:off x="3406775" y="257175"/>
            <a:ext cx="3451225" cy="368300"/>
          </a:xfrm>
          <a:prstGeom prst="rect">
            <a:avLst/>
          </a:prstGeom>
          <a:noFill/>
          <a:ln w="9525">
            <a:noFill/>
            <a:miter lim="800000"/>
          </a:ln>
        </p:spPr>
        <p:txBody>
          <a:bodyPr>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25607" name="文本框 16"/>
          <p:cNvSpPr txBox="1">
            <a:spLocks noChangeArrowheads="1"/>
          </p:cNvSpPr>
          <p:nvPr/>
        </p:nvSpPr>
        <p:spPr bwMode="auto">
          <a:xfrm>
            <a:off x="1721485" y="5788025"/>
            <a:ext cx="3416300" cy="276225"/>
          </a:xfrm>
          <a:prstGeom prst="rect">
            <a:avLst/>
          </a:prstGeom>
          <a:noFill/>
          <a:ln w="9525">
            <a:noFill/>
            <a:miter lim="800000"/>
          </a:ln>
        </p:spPr>
        <p:txBody>
          <a:bodyPr>
            <a:spAutoFit/>
          </a:bodyPr>
          <a:lstStyle/>
          <a:p>
            <a:r>
              <a:rPr lang="zh-CN" altLang="en-US" sz="1200"/>
              <a:t>Figure 4.1 Schematic diagram of the system connection</a:t>
            </a:r>
            <a:endParaRPr lang="zh-CN" altLang="en-US" sz="1200"/>
          </a:p>
        </p:txBody>
      </p:sp>
      <p:sp>
        <p:nvSpPr>
          <p:cNvPr id="2" name="日期占位符 1"/>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10</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651"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27652" name="文本框 9"/>
          <p:cNvSpPr txBox="1">
            <a:spLocks noChangeArrowheads="1"/>
          </p:cNvSpPr>
          <p:nvPr/>
        </p:nvSpPr>
        <p:spPr bwMode="auto">
          <a:xfrm>
            <a:off x="3185652" y="213995"/>
            <a:ext cx="3672348" cy="368300"/>
          </a:xfrm>
          <a:prstGeom prst="rect">
            <a:avLst/>
          </a:prstGeom>
          <a:noFill/>
          <a:ln w="9525">
            <a:noFill/>
            <a:miter lim="800000"/>
          </a:ln>
        </p:spPr>
        <p:txBody>
          <a:bodyPr wrap="square">
            <a:spAutoFit/>
          </a:bodyPr>
          <a:lstStyle/>
          <a:p>
            <a:r>
              <a:rPr lang="zh-CN" altLang="en-US" sz="900" dirty="0"/>
              <a:t>PoLeader2.0S Ultra High High Power Cutting Head Series Operating Instructions</a:t>
            </a:r>
            <a:endParaRPr lang="zh-CN" altLang="en-US" sz="900" dirty="0"/>
          </a:p>
        </p:txBody>
      </p:sp>
      <p:sp>
        <p:nvSpPr>
          <p:cNvPr id="27653" name="文本框 2"/>
          <p:cNvSpPr txBox="1">
            <a:spLocks noChangeArrowheads="1"/>
          </p:cNvSpPr>
          <p:nvPr/>
        </p:nvSpPr>
        <p:spPr bwMode="auto">
          <a:xfrm>
            <a:off x="413385" y="852488"/>
            <a:ext cx="6032500" cy="10494010"/>
          </a:xfrm>
          <a:prstGeom prst="rect">
            <a:avLst/>
          </a:prstGeom>
          <a:noFill/>
          <a:ln w="9525">
            <a:noFill/>
            <a:miter lim="800000"/>
          </a:ln>
        </p:spPr>
        <p:txBody>
          <a:bodyPr>
            <a:spAutoFit/>
          </a:bodyPr>
          <a:lstStyle/>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r>
              <a:rPr lang="zh-CN" altLang="en-US">
                <a:solidFill>
                  <a:srgbClr val="000000"/>
                </a:solidFill>
                <a:sym typeface="微软雅黑" panose="020B0503020204020204" pitchFamily="34" charset="-122"/>
              </a:rPr>
              <a:t>     </a:t>
            </a:r>
            <a:endParaRPr lang="zh-CN" altLang="en-US">
              <a:solidFill>
                <a:srgbClr val="000000"/>
              </a:solidFill>
              <a:sym typeface="微软雅黑" panose="020B0503020204020204" pitchFamily="34" charset="-122"/>
            </a:endParaRPr>
          </a:p>
          <a:p>
            <a:r>
              <a:rPr lang="zh-CN" altLang="en-US" sz="1400">
                <a:solidFill>
                  <a:srgbClr val="000000"/>
                </a:solidFill>
                <a:sym typeface="微软雅黑" panose="020B0503020204020204" pitchFamily="34" charset="-122"/>
              </a:rPr>
              <a:t>The IO control pin definition is shown in Table 4.1:</a:t>
            </a:r>
            <a:endParaRPr lang="zh-CN" altLang="en-US" sz="1400">
              <a:solidFill>
                <a:srgbClr val="000000"/>
              </a:solidFill>
              <a:sym typeface="微软雅黑" panose="020B0503020204020204" pitchFamily="34" charset="-122"/>
            </a:endParaRPr>
          </a:p>
          <a:p>
            <a:endParaRPr lang="zh-CN" altLang="en-US" sz="1400">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a:p>
            <a:endParaRPr lang="zh-CN" altLang="en-US">
              <a:solidFill>
                <a:srgbClr val="000000"/>
              </a:solidFill>
              <a:sym typeface="微软雅黑" panose="020B0503020204020204" pitchFamily="34" charset="-122"/>
            </a:endParaRPr>
          </a:p>
        </p:txBody>
      </p:sp>
      <p:pic>
        <p:nvPicPr>
          <p:cNvPr id="27654" name="图片 5" descr="C:\Users\ADMINI~1\AppData\Local\Temp\WeChat Files\8431a1cfc07ea0b7e9734679ffd0548.jpg"/>
          <p:cNvPicPr>
            <a:picLocks noChangeAspect="1" noChangeArrowheads="1"/>
          </p:cNvPicPr>
          <p:nvPr/>
        </p:nvPicPr>
        <p:blipFill>
          <a:blip r:embed="rId2" cstate="print"/>
          <a:srcRect l="18045" t="23483" r="15053" b="5177"/>
          <a:stretch>
            <a:fillRect/>
          </a:stretch>
        </p:blipFill>
        <p:spPr bwMode="auto">
          <a:xfrm>
            <a:off x="1717675" y="852488"/>
            <a:ext cx="2286000" cy="1828800"/>
          </a:xfrm>
          <a:prstGeom prst="rect">
            <a:avLst/>
          </a:prstGeom>
          <a:noFill/>
          <a:ln w="9525">
            <a:noFill/>
            <a:miter lim="800000"/>
            <a:headEnd/>
            <a:tailEnd/>
          </a:ln>
        </p:spPr>
      </p:pic>
      <p:sp>
        <p:nvSpPr>
          <p:cNvPr id="4" name="右箭头 3"/>
          <p:cNvSpPr/>
          <p:nvPr/>
        </p:nvSpPr>
        <p:spPr>
          <a:xfrm>
            <a:off x="3689350" y="2122488"/>
            <a:ext cx="850900" cy="7461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7656" name="文本框 4"/>
          <p:cNvSpPr txBox="1">
            <a:spLocks noChangeArrowheads="1"/>
          </p:cNvSpPr>
          <p:nvPr/>
        </p:nvSpPr>
        <p:spPr bwMode="auto">
          <a:xfrm>
            <a:off x="4543425" y="1836738"/>
            <a:ext cx="1168400" cy="646112"/>
          </a:xfrm>
          <a:prstGeom prst="rect">
            <a:avLst/>
          </a:prstGeom>
          <a:noFill/>
          <a:ln w="9525">
            <a:noFill/>
            <a:miter lim="800000"/>
          </a:ln>
        </p:spPr>
        <p:txBody>
          <a:bodyPr>
            <a:spAutoFit/>
          </a:bodyPr>
          <a:lstStyle/>
          <a:p>
            <a:r>
              <a:rPr lang="zh-CN" altLang="en-US"/>
              <a:t>12 IO control pins</a:t>
            </a:r>
            <a:endParaRPr lang="zh-CN" altLang="en-US"/>
          </a:p>
        </p:txBody>
      </p:sp>
      <p:sp>
        <p:nvSpPr>
          <p:cNvPr id="7" name="下箭头 6"/>
          <p:cNvSpPr/>
          <p:nvPr/>
        </p:nvSpPr>
        <p:spPr>
          <a:xfrm>
            <a:off x="2695575" y="2408238"/>
            <a:ext cx="74613" cy="7747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1" name="下箭头 10"/>
          <p:cNvSpPr/>
          <p:nvPr/>
        </p:nvSpPr>
        <p:spPr>
          <a:xfrm>
            <a:off x="3689350" y="2378075"/>
            <a:ext cx="76200" cy="7747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7659" name="文本框 11"/>
          <p:cNvSpPr txBox="1">
            <a:spLocks noChangeArrowheads="1"/>
          </p:cNvSpPr>
          <p:nvPr/>
        </p:nvSpPr>
        <p:spPr bwMode="auto">
          <a:xfrm>
            <a:off x="2560638" y="3182938"/>
            <a:ext cx="342900" cy="368300"/>
          </a:xfrm>
          <a:prstGeom prst="rect">
            <a:avLst/>
          </a:prstGeom>
          <a:noFill/>
          <a:ln w="9525">
            <a:noFill/>
            <a:miter lim="800000"/>
          </a:ln>
        </p:spPr>
        <p:txBody>
          <a:bodyPr>
            <a:spAutoFit/>
          </a:bodyPr>
          <a:lstStyle/>
          <a:p>
            <a:r>
              <a:rPr lang="en-US" altLang="zh-CN"/>
              <a:t>1</a:t>
            </a:r>
            <a:endParaRPr lang="en-US" altLang="zh-CN"/>
          </a:p>
        </p:txBody>
      </p:sp>
      <p:sp>
        <p:nvSpPr>
          <p:cNvPr id="27660" name="文本框 12"/>
          <p:cNvSpPr txBox="1">
            <a:spLocks noChangeArrowheads="1"/>
          </p:cNvSpPr>
          <p:nvPr/>
        </p:nvSpPr>
        <p:spPr bwMode="auto">
          <a:xfrm>
            <a:off x="3506788" y="3152775"/>
            <a:ext cx="496887" cy="368300"/>
          </a:xfrm>
          <a:prstGeom prst="rect">
            <a:avLst/>
          </a:prstGeom>
          <a:noFill/>
          <a:ln w="9525">
            <a:noFill/>
            <a:miter lim="800000"/>
          </a:ln>
        </p:spPr>
        <p:txBody>
          <a:bodyPr>
            <a:spAutoFit/>
          </a:bodyPr>
          <a:lstStyle/>
          <a:p>
            <a:r>
              <a:rPr lang="en-US" altLang="zh-CN"/>
              <a:t>12</a:t>
            </a:r>
            <a:endParaRPr lang="en-US" altLang="zh-CN"/>
          </a:p>
        </p:txBody>
      </p:sp>
      <p:graphicFrame>
        <p:nvGraphicFramePr>
          <p:cNvPr id="14" name="表格 13"/>
          <p:cNvGraphicFramePr/>
          <p:nvPr>
            <p:custDataLst>
              <p:tags r:id="rId3"/>
            </p:custDataLst>
          </p:nvPr>
        </p:nvGraphicFramePr>
        <p:xfrm>
          <a:off x="519113" y="4325938"/>
          <a:ext cx="5820410" cy="10623550"/>
        </p:xfrm>
        <a:graphic>
          <a:graphicData uri="http://schemas.openxmlformats.org/drawingml/2006/table">
            <a:tbl>
              <a:tblPr firstRow="1" bandRow="1">
                <a:tableStyleId>{5940675A-B579-460E-94D1-54222C63F5DA}</a:tableStyleId>
              </a:tblPr>
              <a:tblGrid>
                <a:gridCol w="1385570"/>
                <a:gridCol w="1385570"/>
                <a:gridCol w="1386205"/>
                <a:gridCol w="1663065"/>
              </a:tblGrid>
              <a:tr h="283210">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Pin-bit number</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 output</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Pin definition</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Comment on this one</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2575">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1</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24V</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Power supply inside the laser head, 24V±10%,max3.5A</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38175">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2</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0V</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283210">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3</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24V</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Power supply at IO port, 24V±10%,max0.5A</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69950">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4</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0V</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690880">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5</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Simog selection</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The standby feature is currently not open (without wiring)</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90880">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6</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Output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Current output</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The standby feature is not currently open (without wiring)</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90245">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7</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Re-parameter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Perform the focus callback function (high level valid)</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6420">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8</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Enabling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Focus confirmation signal (high level valid)</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5785">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9</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Output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Alarm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Laser head internal alarm (output low level)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6420">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10</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Output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Position arrival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Focus position has arrived (high level valid)</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2575">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11</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Analog volume voltage +</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lstStyle/>
                    <a:p>
                      <a:pPr indent="0">
                        <a:buNone/>
                      </a:pPr>
                      <a:r>
                        <a:rPr lang="en-US" sz="1200" b="0">
                          <a:latin typeface="宋体" panose="02010600030101010101" pitchFamily="2" charset="-122"/>
                          <a:ea typeface="宋体" panose="02010600030101010101" pitchFamily="2" charset="-122"/>
                          <a:cs typeface="宋体" panose="02010600030101010101" pitchFamily="2" charset="-122"/>
                        </a:rPr>
                        <a:t>Analog volume voltage input (0~10V)</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3210">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12</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Input the signal</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宋体" panose="02010600030101010101" pitchFamily="2" charset="-122"/>
                          <a:ea typeface="宋体" panose="02010600030101010101" pitchFamily="2" charset="-122"/>
                          <a:cs typeface="宋体" panose="02010600030101010101" pitchFamily="2" charset="-122"/>
                        </a:rPr>
                        <a:t>Analog volume and voltage-</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bl>
          </a:graphicData>
        </a:graphic>
      </p:graphicFrame>
      <p:sp>
        <p:nvSpPr>
          <p:cNvPr id="27731" name="文本框 25"/>
          <p:cNvSpPr txBox="1">
            <a:spLocks noChangeArrowheads="1"/>
          </p:cNvSpPr>
          <p:nvPr/>
        </p:nvSpPr>
        <p:spPr bwMode="auto">
          <a:xfrm>
            <a:off x="2560638" y="3521075"/>
            <a:ext cx="3416300" cy="276225"/>
          </a:xfrm>
          <a:prstGeom prst="rect">
            <a:avLst/>
          </a:prstGeom>
          <a:noFill/>
          <a:ln w="9525">
            <a:noFill/>
            <a:miter lim="800000"/>
          </a:ln>
        </p:spPr>
        <p:txBody>
          <a:bodyPr>
            <a:spAutoFit/>
          </a:bodyPr>
          <a:lstStyle/>
          <a:p>
            <a:r>
              <a:rPr lang="zh-CN" altLang="en-US" sz="1200"/>
              <a:t>Figure 4.2 Schematic diagram of the IO pin</a:t>
            </a:r>
            <a:endParaRPr lang="zh-CN" altLang="en-US" sz="1200"/>
          </a:p>
        </p:txBody>
      </p:sp>
      <p:sp>
        <p:nvSpPr>
          <p:cNvPr id="15" name="日期占位符 1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图片 27"/>
          <p:cNvPicPr>
            <a:picLocks noChangeAspect="1" noChangeArrowheads="1"/>
          </p:cNvPicPr>
          <p:nvPr/>
        </p:nvPicPr>
        <p:blipFill>
          <a:blip r:embed="rId1" cstate="print"/>
          <a:srcRect/>
          <a:stretch>
            <a:fillRect/>
          </a:stretch>
        </p:blipFill>
        <p:spPr bwMode="auto">
          <a:xfrm>
            <a:off x="885825" y="6229350"/>
            <a:ext cx="5346700" cy="3465513"/>
          </a:xfrm>
          <a:prstGeom prst="rect">
            <a:avLst/>
          </a:prstGeom>
          <a:noFill/>
          <a:ln w="9525">
            <a:noFill/>
            <a:miter lim="800000"/>
            <a:headEnd/>
            <a:tailEnd/>
          </a:ln>
        </p:spPr>
      </p:pic>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11</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9700" name="图片 1" descr="钋镭标志定稿1"/>
          <p:cNvPicPr>
            <a:picLocks noChangeAspect="1" noChangeArrowheads="1"/>
          </p:cNvPicPr>
          <p:nvPr/>
        </p:nvPicPr>
        <p:blipFill>
          <a:blip r:embed="rId2" cstate="print"/>
          <a:srcRect/>
          <a:stretch>
            <a:fillRect/>
          </a:stretch>
        </p:blipFill>
        <p:spPr bwMode="auto">
          <a:xfrm>
            <a:off x="107950" y="173038"/>
            <a:ext cx="1920875" cy="358775"/>
          </a:xfrm>
          <a:prstGeom prst="rect">
            <a:avLst/>
          </a:prstGeom>
          <a:noFill/>
          <a:ln w="9525">
            <a:noFill/>
            <a:miter lim="800000"/>
            <a:headEnd/>
            <a:tailEnd/>
          </a:ln>
        </p:spPr>
      </p:pic>
      <p:sp>
        <p:nvSpPr>
          <p:cNvPr id="29701" name="文本框 9"/>
          <p:cNvSpPr txBox="1">
            <a:spLocks noChangeArrowheads="1"/>
          </p:cNvSpPr>
          <p:nvPr/>
        </p:nvSpPr>
        <p:spPr bwMode="auto">
          <a:xfrm>
            <a:off x="3274142" y="257175"/>
            <a:ext cx="3583858"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29702" name="文本框 2"/>
          <p:cNvSpPr txBox="1">
            <a:spLocks noChangeArrowheads="1"/>
          </p:cNvSpPr>
          <p:nvPr/>
        </p:nvSpPr>
        <p:spPr bwMode="auto">
          <a:xfrm>
            <a:off x="413385" y="959168"/>
            <a:ext cx="6032500" cy="9463405"/>
          </a:xfrm>
          <a:prstGeom prst="rect">
            <a:avLst/>
          </a:prstGeom>
          <a:noFill/>
          <a:ln w="9525">
            <a:noFill/>
            <a:miter lim="800000"/>
          </a:ln>
        </p:spPr>
        <p:txBody>
          <a:bodyPr wrap="square">
            <a:spAutoFit/>
          </a:bodyPr>
          <a:lstStyle/>
          <a:p>
            <a:pPr algn="just">
              <a:lnSpc>
                <a:spcPct val="150000"/>
              </a:lnSpc>
            </a:pPr>
            <a:r>
              <a:rPr lang="zh-CN" altLang="en-US" sz="1400"/>
              <a:t>More note for these 12 IO control pins:</a:t>
            </a:r>
            <a:endParaRPr lang="zh-CN" altLang="en-US" sz="1400"/>
          </a:p>
          <a:p>
            <a:pPr algn="just">
              <a:lnSpc>
                <a:spcPct val="150000"/>
              </a:lnSpc>
            </a:pPr>
            <a:r>
              <a:rPr lang="zh-CN" altLang="en-US" sz="1400"/>
              <a:t>: The high level of the return signal is kept at at least 100ms.</a:t>
            </a:r>
            <a:endParaRPr lang="zh-CN" altLang="en-US" sz="1400"/>
          </a:p>
          <a:p>
            <a:pPr algn="just">
              <a:lnSpc>
                <a:spcPct val="150000"/>
              </a:lnSpc>
            </a:pPr>
            <a:r>
              <a:rPr lang="zh-CN" altLang="en-US" sz="1400"/>
              <a:t>: The upper position machine gives the mode corresponding to the high level of the enabling signal holding at least 50ms,</a:t>
            </a:r>
            <a:endParaRPr lang="zh-CN" altLang="en-US" sz="1400"/>
          </a:p>
          <a:p>
            <a:pPr algn="just">
              <a:lnSpc>
                <a:spcPct val="150000"/>
              </a:lnSpc>
            </a:pPr>
            <a:r>
              <a:rPr lang="zh-CN" altLang="en-US" sz="1400"/>
              <a:t>The proposed voltage remains at at least 50ms.</a:t>
            </a:r>
            <a:endParaRPr lang="zh-CN" altLang="en-US" sz="1400"/>
          </a:p>
          <a:p>
            <a:pPr algn="just">
              <a:lnSpc>
                <a:spcPct val="150000"/>
              </a:lnSpc>
            </a:pPr>
            <a:r>
              <a:rPr lang="zh-CN" altLang="en-US" sz="1400"/>
              <a:t>: The focus position is always high level and automatically when the motor moves</a:t>
            </a:r>
            <a:endParaRPr lang="zh-CN" altLang="en-US" sz="1400"/>
          </a:p>
          <a:p>
            <a:pPr algn="just">
              <a:lnSpc>
                <a:spcPct val="150000"/>
              </a:lnSpc>
            </a:pPr>
            <a:r>
              <a:rPr lang="zh-CN" altLang="en-US" sz="1400"/>
              <a:t>Low, high output level</a:t>
            </a:r>
            <a:endParaRPr lang="zh-CN" altLang="en-US" sz="1400"/>
          </a:p>
          <a:p>
            <a:pPr algn="just">
              <a:lnSpc>
                <a:spcPct val="150000"/>
              </a:lnSpc>
            </a:pPr>
            <a:r>
              <a:rPr lang="zh-CN" altLang="en-US" sz="1400"/>
              <a:t>: The upper machine must wait for the proper signal before executing the next PLC.</a:t>
            </a:r>
            <a:endParaRPr lang="zh-CN" altLang="en-US" sz="1400"/>
          </a:p>
          <a:p>
            <a:pPr algn="just">
              <a:lnSpc>
                <a:spcPct val="150000"/>
              </a:lnSpc>
            </a:pPr>
            <a:endParaRPr lang="zh-CN" altLang="en-US" sz="1400"/>
          </a:p>
          <a:p>
            <a:pPr algn="just">
              <a:lnSpc>
                <a:spcPct val="150000"/>
              </a:lnSpc>
            </a:pPr>
            <a:r>
              <a:rPr lang="zh-CN" altLang="en-US" sz="1400"/>
              <a:t>4.3: Setting of the focus position</a:t>
            </a:r>
            <a:endParaRPr lang="zh-CN" altLang="en-US" sz="1400"/>
          </a:p>
          <a:p>
            <a:pPr algn="just">
              <a:lnSpc>
                <a:spcPct val="150000"/>
              </a:lnSpc>
            </a:pPr>
            <a:r>
              <a:rPr lang="zh-CN" altLang="en-US" sz="1400"/>
              <a:t> 4.3.1: Focus formula for F200 for 6~10KW (6~10KW)</a:t>
            </a:r>
            <a:endParaRPr lang="zh-CN" altLang="en-US" sz="1400"/>
          </a:p>
          <a:p>
            <a:pPr algn="just">
              <a:lnSpc>
                <a:spcPct val="150000"/>
              </a:lnSpc>
            </a:pPr>
            <a:r>
              <a:rPr lang="zh-CN" altLang="en-US" sz="1400"/>
              <a:t>If the laser power range of 6~10KW,F200 is the focal length of the focus mirror of 200, the maximum focus adjustment range is + 15~ -20mm, input voltage corresponding to 0~10V, as shown in FIG. 4.3.</a:t>
            </a:r>
            <a:endParaRPr lang="zh-CN" altLang="en-US" sz="1400"/>
          </a:p>
          <a:p>
            <a:pPr algn="just">
              <a:lnSpc>
                <a:spcPct val="150000"/>
              </a:lnSpc>
            </a:pPr>
            <a:endParaRPr lang="zh-CN" altLang="en-US" sz="1400"/>
          </a:p>
          <a:p>
            <a:pPr algn="just">
              <a:lnSpc>
                <a:spcPct val="150000"/>
              </a:lnSpc>
            </a:pPr>
            <a:endParaRPr lang="zh-CN" altLang="en-US" sz="1400"/>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r>
              <a:rPr lang="en-US" altLang="zh-CN" sz="1400"/>
              <a:t>Corresponding functional relation: analog volume voltage</a:t>
            </a:r>
            <a:r>
              <a:rPr lang="en-US" altLang="zh-CN" sz="1400"/>
              <a:t> [V] = focus position [mm] * (–0.2685) + 4.3285</a:t>
            </a:r>
            <a:endParaRPr lang="en-US" altLang="zh-CN" sz="1400"/>
          </a:p>
        </p:txBody>
      </p:sp>
      <p:sp>
        <p:nvSpPr>
          <p:cNvPr id="4" name="日期占位符 3"/>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12</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747"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31748" name="文本框 9"/>
          <p:cNvSpPr txBox="1">
            <a:spLocks noChangeArrowheads="1"/>
          </p:cNvSpPr>
          <p:nvPr/>
        </p:nvSpPr>
        <p:spPr bwMode="auto">
          <a:xfrm>
            <a:off x="3347884" y="257175"/>
            <a:ext cx="3510116"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31749" name="文本框 2"/>
          <p:cNvSpPr txBox="1">
            <a:spLocks noChangeArrowheads="1"/>
          </p:cNvSpPr>
          <p:nvPr/>
        </p:nvSpPr>
        <p:spPr bwMode="auto">
          <a:xfrm>
            <a:off x="412750" y="852488"/>
            <a:ext cx="6032500" cy="8816975"/>
          </a:xfrm>
          <a:prstGeom prst="rect">
            <a:avLst/>
          </a:prstGeom>
          <a:noFill/>
          <a:ln w="9525">
            <a:noFill/>
            <a:miter lim="800000"/>
          </a:ln>
        </p:spPr>
        <p:txBody>
          <a:bodyPr>
            <a:spAutoFit/>
          </a:bodyPr>
          <a:lstStyle/>
          <a:p>
            <a:pPr algn="just">
              <a:lnSpc>
                <a:spcPct val="150000"/>
              </a:lnSpc>
            </a:pPr>
            <a:r>
              <a:rPr lang="zh-CN" altLang="en-US" dirty="0"/>
              <a:t> </a:t>
            </a:r>
            <a:r>
              <a:rPr lang="zh-CN" altLang="en-US" sz="1400" dirty="0"/>
              <a:t>4.3.2: Focus formula for F200 of 10~30KW (10~30KW)</a:t>
            </a:r>
            <a:endParaRPr lang="zh-CN" altLang="en-US" sz="1400" dirty="0"/>
          </a:p>
          <a:p>
            <a:pPr algn="just">
              <a:lnSpc>
                <a:spcPct val="150000"/>
              </a:lnSpc>
            </a:pPr>
            <a:r>
              <a:rPr lang="zh-CN" altLang="en-US" sz="1400" dirty="0"/>
              <a:t>If the laser power range of 10~30KW,F200 is the focal length of the focus mirror of 200, the maximum range of + input voltage corresponding to 15~ to 30mm, is 0~10V, as shown in FIG. 4.4.</a:t>
            </a:r>
            <a:endParaRPr lang="zh-CN" altLang="en-US" dirty="0"/>
          </a:p>
          <a:p>
            <a:pPr algn="just">
              <a:lnSpc>
                <a:spcPct val="150000"/>
              </a:lnSpc>
            </a:pPr>
            <a:r>
              <a:rPr lang="en-US" altLang="zh-CN" dirty="0"/>
              <a:t>   </a:t>
            </a: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r>
              <a:rPr lang="en-US" altLang="zh-CN" sz="1400" dirty="0"/>
              <a:t>Corresponding functional relation: analog volume voltage [V] = focus position [mm] * (–0.2089) + 3.4333</a:t>
            </a:r>
            <a:endParaRPr lang="en-US" altLang="zh-CN" sz="1400" dirty="0"/>
          </a:p>
          <a:p>
            <a:pPr algn="just">
              <a:lnSpc>
                <a:spcPct val="150000"/>
              </a:lnSpc>
            </a:pPr>
            <a:r>
              <a:rPr lang="zh-CN" altLang="en-US" sz="1400" dirty="0"/>
              <a:t> 4.3.3: Focus formula of F150</a:t>
            </a:r>
            <a:endParaRPr lang="zh-CN" altLang="en-US" sz="1400" dirty="0"/>
          </a:p>
          <a:p>
            <a:pPr algn="just">
              <a:lnSpc>
                <a:spcPct val="150000"/>
              </a:lnSpc>
            </a:pPr>
            <a:r>
              <a:rPr lang="zh-CN" altLang="zh-CN" sz="1400" dirty="0"/>
              <a:t>The focal distance of the focus mirror is 150, and the maximum focus adjustment range is + input voltage corresponding to 9~ -13mm, is 0~10V, as shown in FIG. 4.5:</a:t>
            </a:r>
            <a:endParaRPr lang="zh-CN" altLang="zh-CN" sz="1400" dirty="0"/>
          </a:p>
          <a:p>
            <a:pPr algn="just">
              <a:lnSpc>
                <a:spcPct val="150000"/>
              </a:lnSpc>
            </a:pPr>
            <a:endParaRPr lang="zh-CN" altLang="en-US" dirty="0"/>
          </a:p>
          <a:p>
            <a:pPr algn="just">
              <a:lnSpc>
                <a:spcPct val="150000"/>
              </a:lnSpc>
            </a:pPr>
            <a:endParaRPr lang="en-US" altLang="zh-CN" dirty="0"/>
          </a:p>
        </p:txBody>
      </p:sp>
      <p:sp>
        <p:nvSpPr>
          <p:cNvPr id="4" name="日期占位符 3"/>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pic>
        <p:nvPicPr>
          <p:cNvPr id="31751" name="图片 1"/>
          <p:cNvPicPr>
            <a:picLocks noChangeAspect="1" noChangeArrowheads="1"/>
          </p:cNvPicPr>
          <p:nvPr/>
        </p:nvPicPr>
        <p:blipFill>
          <a:blip r:embed="rId2" cstate="print"/>
          <a:srcRect/>
          <a:stretch>
            <a:fillRect/>
          </a:stretch>
        </p:blipFill>
        <p:spPr bwMode="auto">
          <a:xfrm>
            <a:off x="588963" y="2551113"/>
            <a:ext cx="5934075" cy="3990975"/>
          </a:xfrm>
          <a:prstGeom prst="rect">
            <a:avLst/>
          </a:prstGeom>
          <a:noFill/>
          <a:ln w="9525">
            <a:noFill/>
            <a:miter lim="800000"/>
            <a:headEnd/>
            <a:tailEnd/>
          </a:ln>
        </p:spPr>
      </p:pic>
      <p:sp>
        <p:nvSpPr>
          <p:cNvPr id="31752" name="文本框 1"/>
          <p:cNvSpPr txBox="1">
            <a:spLocks noChangeArrowheads="1"/>
          </p:cNvSpPr>
          <p:nvPr/>
        </p:nvSpPr>
        <p:spPr bwMode="auto">
          <a:xfrm>
            <a:off x="1389063" y="6440488"/>
            <a:ext cx="4079875" cy="274637"/>
          </a:xfrm>
          <a:prstGeom prst="rect">
            <a:avLst/>
          </a:prstGeom>
          <a:noFill/>
          <a:ln w="9525">
            <a:noFill/>
            <a:miter lim="800000"/>
          </a:ln>
        </p:spPr>
        <p:txBody>
          <a:bodyPr>
            <a:spAutoFit/>
          </a:bodyPr>
          <a:lstStyle/>
          <a:p>
            <a:r>
              <a:rPr lang="zh-CN" altLang="en-US" sz="1200" dirty="0"/>
              <a:t>Figure 4.4 F200 focus position and analog voltage function relation of 10 ~ 30 KW</a:t>
            </a:r>
            <a:endParaRPr lang="zh-CN" altLang="en-US" sz="1200" dirty="0"/>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13</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3795"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33796" name="文本框 9"/>
          <p:cNvSpPr txBox="1">
            <a:spLocks noChangeArrowheads="1"/>
          </p:cNvSpPr>
          <p:nvPr/>
        </p:nvSpPr>
        <p:spPr bwMode="auto">
          <a:xfrm>
            <a:off x="3200400" y="257175"/>
            <a:ext cx="3657600"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33797" name="文本框 2"/>
          <p:cNvSpPr txBox="1">
            <a:spLocks noChangeArrowheads="1"/>
          </p:cNvSpPr>
          <p:nvPr/>
        </p:nvSpPr>
        <p:spPr bwMode="auto">
          <a:xfrm>
            <a:off x="412750" y="852488"/>
            <a:ext cx="6032500" cy="7247255"/>
          </a:xfrm>
          <a:prstGeom prst="rect">
            <a:avLst/>
          </a:prstGeom>
          <a:noFill/>
          <a:ln w="9525">
            <a:noFill/>
            <a:miter lim="800000"/>
          </a:ln>
        </p:spPr>
        <p:txBody>
          <a:bodyPr>
            <a:spAutoFit/>
          </a:bodyPr>
          <a:lstStyle/>
          <a:p>
            <a:pPr algn="just">
              <a:lnSpc>
                <a:spcPct val="150000"/>
              </a:lnSpc>
            </a:pPr>
            <a:endParaRPr lang="zh-CN" altLang="en-US">
              <a:sym typeface="微软雅黑" panose="020B0503020204020204" pitchFamily="34" charset="-122"/>
            </a:endParaRPr>
          </a:p>
          <a:p>
            <a:pPr algn="just">
              <a:lnSpc>
                <a:spcPct val="150000"/>
              </a:lnSpc>
            </a:pPr>
            <a:r>
              <a:rPr lang="en-US" altLang="zh-CN"/>
              <a:t>   </a:t>
            </a: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zh-CN" altLang="en-US"/>
          </a:p>
          <a:p>
            <a:pPr algn="just">
              <a:lnSpc>
                <a:spcPct val="150000"/>
              </a:lnSpc>
            </a:pPr>
            <a:endParaRPr lang="en-US" altLang="zh-CN"/>
          </a:p>
          <a:p>
            <a:pPr algn="just">
              <a:lnSpc>
                <a:spcPct val="150000"/>
              </a:lnSpc>
            </a:pPr>
            <a:r>
              <a:rPr lang="en-US" altLang="zh-CN"/>
              <a:t> </a:t>
            </a:r>
            <a:endParaRPr lang="en-US" altLang="zh-CN"/>
          </a:p>
          <a:p>
            <a:pPr algn="just">
              <a:lnSpc>
                <a:spcPct val="150000"/>
              </a:lnSpc>
            </a:pPr>
            <a:r>
              <a:rPr lang="en-US" altLang="zh-CN" sz="1400"/>
              <a:t>Corresponding functional relation: analog volume voltage [V] = focal position [mm] * (–0.4272) + 4.145</a:t>
            </a:r>
            <a:endParaRPr lang="en-US" altLang="zh-CN" sz="1400"/>
          </a:p>
          <a:p>
            <a:pPr algn="just">
              <a:lnSpc>
                <a:spcPct val="150000"/>
              </a:lnSpc>
            </a:pPr>
            <a:endParaRPr lang="en-US" altLang="zh-CN" sz="1400"/>
          </a:p>
          <a:p>
            <a:pPr algn="just">
              <a:lnSpc>
                <a:spcPct val="150000"/>
              </a:lnSpc>
            </a:pPr>
            <a:r>
              <a:rPr lang="zh-CN" altLang="en-US" sz="1400"/>
              <a:t>4.4: Status alarm information of the LED lamp</a:t>
            </a:r>
            <a:endParaRPr lang="zh-CN" altLang="en-US" sz="1400"/>
          </a:p>
          <a:p>
            <a:pPr algn="just">
              <a:lnSpc>
                <a:spcPct val="150000"/>
              </a:lnSpc>
            </a:pPr>
            <a:r>
              <a:rPr lang="zh-CN" altLang="en-US" sz="1400"/>
              <a:t>The sequence and definition of the four LED lights are shown in Figure 4.6.</a:t>
            </a:r>
            <a:endParaRPr lang="zh-CN" altLang="en-US" sz="1400"/>
          </a:p>
          <a:p>
            <a:pPr algn="just">
              <a:lnSpc>
                <a:spcPct val="150000"/>
              </a:lnSpc>
            </a:pPr>
            <a:endParaRPr lang="zh-CN" altLang="en-US" sz="1400"/>
          </a:p>
          <a:p>
            <a:pPr algn="just">
              <a:lnSpc>
                <a:spcPct val="150000"/>
              </a:lnSpc>
            </a:pPr>
            <a:endParaRPr lang="en-US" altLang="zh-CN" sz="1400"/>
          </a:p>
        </p:txBody>
      </p:sp>
      <p:sp>
        <p:nvSpPr>
          <p:cNvPr id="33798" name="文本框 1"/>
          <p:cNvSpPr txBox="1">
            <a:spLocks noChangeArrowheads="1"/>
          </p:cNvSpPr>
          <p:nvPr/>
        </p:nvSpPr>
        <p:spPr bwMode="auto">
          <a:xfrm>
            <a:off x="1763713" y="4618038"/>
            <a:ext cx="3330575" cy="276225"/>
          </a:xfrm>
          <a:prstGeom prst="rect">
            <a:avLst/>
          </a:prstGeom>
          <a:noFill/>
          <a:ln w="9525">
            <a:noFill/>
            <a:miter lim="800000"/>
          </a:ln>
        </p:spPr>
        <p:txBody>
          <a:bodyPr>
            <a:spAutoFit/>
          </a:bodyPr>
          <a:lstStyle/>
          <a:p>
            <a:r>
              <a:rPr lang="zh-CN" altLang="en-US" sz="1200"/>
              <a:t>Figure 4.5 Relationship between F150 focus position and analog volume voltage function</a:t>
            </a:r>
            <a:endParaRPr lang="zh-CN" altLang="en-US" sz="1200"/>
          </a:p>
        </p:txBody>
      </p:sp>
      <p:pic>
        <p:nvPicPr>
          <p:cNvPr id="33799" name="图片 28"/>
          <p:cNvPicPr>
            <a:picLocks noChangeAspect="1" noChangeArrowheads="1"/>
          </p:cNvPicPr>
          <p:nvPr/>
        </p:nvPicPr>
        <p:blipFill>
          <a:blip r:embed="rId2" cstate="print"/>
          <a:srcRect/>
          <a:stretch>
            <a:fillRect/>
          </a:stretch>
        </p:blipFill>
        <p:spPr bwMode="auto">
          <a:xfrm>
            <a:off x="684213" y="852488"/>
            <a:ext cx="5489575" cy="3587750"/>
          </a:xfrm>
          <a:prstGeom prst="rect">
            <a:avLst/>
          </a:prstGeom>
          <a:noFill/>
          <a:ln w="9525">
            <a:noFill/>
            <a:miter lim="800000"/>
            <a:headEnd/>
            <a:tailEnd/>
          </a:ln>
        </p:spPr>
      </p:pic>
      <p:sp>
        <p:nvSpPr>
          <p:cNvPr id="4" name="日期占位符 3"/>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p:cNvPicPr>
            <a:picLocks noChangeAspect="1" noChangeArrowheads="1"/>
          </p:cNvPicPr>
          <p:nvPr/>
        </p:nvPicPr>
        <p:blipFill>
          <a:blip r:embed="rId1" cstate="print"/>
          <a:srcRect/>
          <a:stretch>
            <a:fillRect/>
          </a:stretch>
        </p:blipFill>
        <p:spPr bwMode="auto">
          <a:xfrm>
            <a:off x="1902008" y="1623493"/>
            <a:ext cx="3299579" cy="2753636"/>
          </a:xfrm>
          <a:prstGeom prst="rect">
            <a:avLst/>
          </a:prstGeom>
          <a:noFill/>
          <a:ln w="9525">
            <a:noFill/>
            <a:miter lim="800000"/>
            <a:headEnd/>
            <a:tailEnd/>
          </a:ln>
          <a:effectLst/>
        </p:spPr>
      </p:pic>
      <p:sp>
        <p:nvSpPr>
          <p:cNvPr id="14" name="矩形 13"/>
          <p:cNvSpPr/>
          <p:nvPr/>
        </p:nvSpPr>
        <p:spPr>
          <a:xfrm>
            <a:off x="2619375" y="2587625"/>
            <a:ext cx="1695450" cy="4762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3" name="矩形 12"/>
          <p:cNvSpPr/>
          <p:nvPr/>
        </p:nvSpPr>
        <p:spPr>
          <a:xfrm>
            <a:off x="2638425" y="2616200"/>
            <a:ext cx="1676400" cy="4476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14</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5845" name="图片 1" descr="钋镭标志定稿1"/>
          <p:cNvPicPr>
            <a:picLocks noChangeAspect="1" noChangeArrowheads="1"/>
          </p:cNvPicPr>
          <p:nvPr/>
        </p:nvPicPr>
        <p:blipFill>
          <a:blip r:embed="rId2" cstate="print"/>
          <a:srcRect/>
          <a:stretch>
            <a:fillRect/>
          </a:stretch>
        </p:blipFill>
        <p:spPr bwMode="auto">
          <a:xfrm>
            <a:off x="107950" y="173038"/>
            <a:ext cx="1920875" cy="358775"/>
          </a:xfrm>
          <a:prstGeom prst="rect">
            <a:avLst/>
          </a:prstGeom>
          <a:noFill/>
          <a:ln w="9525">
            <a:noFill/>
            <a:miter lim="800000"/>
            <a:headEnd/>
            <a:tailEnd/>
          </a:ln>
        </p:spPr>
      </p:pic>
      <p:sp>
        <p:nvSpPr>
          <p:cNvPr id="35846" name="文本框 9"/>
          <p:cNvSpPr txBox="1">
            <a:spLocks noChangeArrowheads="1"/>
          </p:cNvSpPr>
          <p:nvPr/>
        </p:nvSpPr>
        <p:spPr bwMode="auto">
          <a:xfrm>
            <a:off x="3185653" y="257175"/>
            <a:ext cx="3672348"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35847" name="文本框 2"/>
          <p:cNvSpPr txBox="1">
            <a:spLocks noChangeArrowheads="1"/>
          </p:cNvSpPr>
          <p:nvPr/>
        </p:nvSpPr>
        <p:spPr bwMode="auto">
          <a:xfrm>
            <a:off x="413385" y="856298"/>
            <a:ext cx="6032500" cy="10293985"/>
          </a:xfrm>
          <a:prstGeom prst="rect">
            <a:avLst/>
          </a:prstGeom>
          <a:noFill/>
          <a:ln w="9525">
            <a:noFill/>
            <a:miter lim="800000"/>
          </a:ln>
        </p:spPr>
        <p:txBody>
          <a:bodyPr>
            <a:spAutoFit/>
          </a:bodyPr>
          <a:lstStyle/>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endParaRPr lang="en-US" altLang="zh-CN" dirty="0"/>
          </a:p>
          <a:p>
            <a:pPr algn="just">
              <a:lnSpc>
                <a:spcPct val="150000"/>
              </a:lnSpc>
            </a:pPr>
            <a:r>
              <a:rPr lang="en-US" altLang="zh-CN" sz="1400" dirty="0" err="1"/>
              <a:t>First: Lower protection mirror indicator lamp:</a:t>
            </a:r>
            <a:endParaRPr lang="en-US" altLang="zh-CN" sz="1400" dirty="0" err="1"/>
          </a:p>
          <a:p>
            <a:pPr algn="just">
              <a:lnSpc>
                <a:spcPct val="150000"/>
              </a:lnSpc>
            </a:pPr>
            <a:r>
              <a:rPr lang="en-US" altLang="zh-CN" sz="1400" dirty="0" err="1"/>
              <a:t>① Green Light:                          Everything is normal</a:t>
            </a:r>
            <a:endParaRPr lang="en-US" altLang="zh-CN" sz="1400" dirty="0"/>
          </a:p>
          <a:p>
            <a:pPr algn="just">
              <a:lnSpc>
                <a:spcPct val="150000"/>
              </a:lnSpc>
            </a:pPr>
            <a:r>
              <a:rPr lang="en-US" altLang="zh-CN" sz="1400" dirty="0" err="1"/>
              <a:t>② Orange to Red:               The temperature of the lower protective mirror increases</a:t>
            </a:r>
            <a:endParaRPr lang="en-US" altLang="zh-CN" sz="1400" dirty="0"/>
          </a:p>
          <a:p>
            <a:pPr algn="just">
              <a:lnSpc>
                <a:spcPct val="150000"/>
              </a:lnSpc>
            </a:pPr>
            <a:r>
              <a:rPr lang="en-US" altLang="zh-CN" sz="1400" dirty="0"/>
              <a:t>The ③ red light is always on:                   The temperature of the lower protective mirror is&gt; 70℃</a:t>
            </a:r>
            <a:endParaRPr lang="en-US" altLang="zh-CN" sz="1400" dirty="0"/>
          </a:p>
          <a:p>
            <a:pPr algn="just">
              <a:lnSpc>
                <a:spcPct val="150000"/>
              </a:lnSpc>
            </a:pPr>
            <a:r>
              <a:rPr lang="en-US" altLang="zh-CN" sz="1400" dirty="0" err="1"/>
              <a:t>The ④ red light flashes once in a second:     No lower protection lenses</a:t>
            </a:r>
            <a:endParaRPr lang="en-US" altLang="zh-CN" sz="1400" dirty="0"/>
          </a:p>
          <a:p>
            <a:pPr algn="just">
              <a:lnSpc>
                <a:spcPct val="150000"/>
              </a:lnSpc>
            </a:pPr>
            <a:r>
              <a:rPr lang="en-US" altLang="zh-CN" sz="1400" dirty="0" err="1"/>
              <a:t>The ⑤ is not bright:                           No power supply</a:t>
            </a:r>
            <a:endParaRPr lang="en-US" altLang="zh-CN" sz="1400" dirty="0"/>
          </a:p>
          <a:p>
            <a:pPr algn="just">
              <a:lnSpc>
                <a:spcPct val="150000"/>
              </a:lnSpc>
            </a:pPr>
            <a:r>
              <a:rPr lang="en-US" altLang="zh-CN" sz="1400" dirty="0" err="1"/>
              <a:t>Second: Pressure indicator lamp:     </a:t>
            </a:r>
            <a:endParaRPr lang="en-US" altLang="zh-CN" sz="1400" dirty="0" err="1"/>
          </a:p>
          <a:p>
            <a:pPr algn="just">
              <a:lnSpc>
                <a:spcPct val="150000"/>
              </a:lnSpc>
            </a:pPr>
            <a:r>
              <a:rPr lang="en-US" altLang="zh-CN" sz="1400" dirty="0" err="1"/>
              <a:t>① Green Light:                          Everything is normal</a:t>
            </a:r>
            <a:endParaRPr lang="en-US" altLang="zh-CN" sz="1400" dirty="0"/>
          </a:p>
          <a:p>
            <a:pPr algn="just">
              <a:lnSpc>
                <a:spcPct val="150000"/>
              </a:lnSpc>
            </a:pPr>
            <a:r>
              <a:rPr lang="en-US" altLang="zh-CN" sz="1400" dirty="0"/>
              <a:t>The ② red light is always on:                  Internal pressure of the laser head is&gt; 1.2bar</a:t>
            </a:r>
            <a:endParaRPr lang="en-US" altLang="zh-CN" sz="1400" dirty="0"/>
          </a:p>
          <a:p>
            <a:pPr algn="just">
              <a:lnSpc>
                <a:spcPct val="150000"/>
              </a:lnSpc>
            </a:pPr>
            <a:r>
              <a:rPr lang="en-US" altLang="zh-CN" sz="1400" dirty="0"/>
              <a:t>③ red light flashes once a second: cut pressure&gt; 25bar</a:t>
            </a:r>
            <a:endParaRPr lang="en-US" altLang="zh-CN" sz="1400" dirty="0"/>
          </a:p>
          <a:p>
            <a:pPr algn="just">
              <a:lnSpc>
                <a:spcPct val="150000"/>
              </a:lnSpc>
            </a:pPr>
            <a:r>
              <a:rPr lang="en-US" altLang="zh-CN" sz="1400" dirty="0" err="1"/>
              <a:t>The ④ is not bright:                         No power supply</a:t>
            </a:r>
            <a:endParaRPr lang="en-US" altLang="zh-CN" sz="1400" dirty="0"/>
          </a:p>
          <a:p>
            <a:pPr algn="just">
              <a:lnSpc>
                <a:spcPct val="150000"/>
              </a:lnSpc>
            </a:pPr>
            <a:r>
              <a:rPr lang="en-US" altLang="zh-CN" sz="1400" dirty="0" err="1"/>
              <a:t>Third: Temperature indicator lamp:     </a:t>
            </a:r>
            <a:endParaRPr lang="en-US" altLang="zh-CN" sz="1400" dirty="0" err="1"/>
          </a:p>
          <a:p>
            <a:pPr algn="just">
              <a:lnSpc>
                <a:spcPct val="150000"/>
              </a:lnSpc>
            </a:pPr>
            <a:r>
              <a:rPr lang="en-US" altLang="zh-CN" sz="1400" dirty="0" err="1"/>
              <a:t>① Green Light:                        Everything is normal</a:t>
            </a:r>
            <a:endParaRPr lang="en-US" altLang="zh-CN" sz="1400" dirty="0"/>
          </a:p>
          <a:p>
            <a:pPr algn="just">
              <a:lnSpc>
                <a:spcPct val="150000"/>
              </a:lnSpc>
            </a:pPr>
            <a:r>
              <a:rPr lang="en-US" altLang="zh-CN" sz="1400" dirty="0" err="1"/>
              <a:t>② Orange to Red:             Laser head temperature rises</a:t>
            </a:r>
            <a:endParaRPr lang="en-US" altLang="zh-CN" sz="1400" dirty="0"/>
          </a:p>
          <a:p>
            <a:pPr algn="just">
              <a:lnSpc>
                <a:spcPct val="150000"/>
              </a:lnSpc>
            </a:pPr>
            <a:r>
              <a:rPr lang="en-US" altLang="zh-CN" sz="1400" dirty="0"/>
              <a:t>The ③ red light is always on:                Temperature of the laser head is&gt; 45℃</a:t>
            </a:r>
            <a:endParaRPr lang="en-US" altLang="zh-CN" sz="1400" dirty="0"/>
          </a:p>
          <a:p>
            <a:pPr algn="just">
              <a:lnSpc>
                <a:spcPct val="150000"/>
              </a:lnSpc>
            </a:pPr>
            <a:r>
              <a:rPr lang="en-US" altLang="zh-CN" sz="1400" dirty="0"/>
              <a:t>④ red light flashes a second: temperature of collimor is&gt; 70℃</a:t>
            </a:r>
            <a:endParaRPr lang="en-US" altLang="zh-CN" sz="1400" dirty="0"/>
          </a:p>
        </p:txBody>
      </p:sp>
      <p:sp>
        <p:nvSpPr>
          <p:cNvPr id="5" name="左箭头 4"/>
          <p:cNvSpPr/>
          <p:nvPr/>
        </p:nvSpPr>
        <p:spPr>
          <a:xfrm>
            <a:off x="2195513" y="2513013"/>
            <a:ext cx="990600" cy="74612"/>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5850" name="文本框 6"/>
          <p:cNvSpPr txBox="1">
            <a:spLocks noChangeArrowheads="1"/>
          </p:cNvSpPr>
          <p:nvPr/>
        </p:nvSpPr>
        <p:spPr bwMode="auto">
          <a:xfrm>
            <a:off x="1785938" y="2366963"/>
            <a:ext cx="409575" cy="368300"/>
          </a:xfrm>
          <a:prstGeom prst="rect">
            <a:avLst/>
          </a:prstGeom>
          <a:noFill/>
          <a:ln w="9525">
            <a:noFill/>
            <a:miter lim="800000"/>
          </a:ln>
        </p:spPr>
        <p:txBody>
          <a:bodyPr>
            <a:spAutoFit/>
          </a:bodyPr>
          <a:lstStyle/>
          <a:p>
            <a:r>
              <a:rPr lang="en-US" altLang="zh-CN"/>
              <a:t>1</a:t>
            </a:r>
            <a:endParaRPr lang="en-US" altLang="zh-CN"/>
          </a:p>
        </p:txBody>
      </p:sp>
      <p:sp>
        <p:nvSpPr>
          <p:cNvPr id="11" name="右箭头 10"/>
          <p:cNvSpPr/>
          <p:nvPr/>
        </p:nvSpPr>
        <p:spPr>
          <a:xfrm>
            <a:off x="3786188" y="2513013"/>
            <a:ext cx="11938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5852" name="文本框 11"/>
          <p:cNvSpPr txBox="1">
            <a:spLocks noChangeArrowheads="1"/>
          </p:cNvSpPr>
          <p:nvPr/>
        </p:nvSpPr>
        <p:spPr bwMode="auto">
          <a:xfrm>
            <a:off x="5095875" y="2439988"/>
            <a:ext cx="409575" cy="368300"/>
          </a:xfrm>
          <a:prstGeom prst="rect">
            <a:avLst/>
          </a:prstGeom>
          <a:noFill/>
          <a:ln w="9525">
            <a:noFill/>
            <a:miter lim="800000"/>
          </a:ln>
        </p:spPr>
        <p:txBody>
          <a:bodyPr>
            <a:spAutoFit/>
          </a:bodyPr>
          <a:lstStyle/>
          <a:p>
            <a:r>
              <a:rPr lang="en-US" altLang="zh-CN"/>
              <a:t>4</a:t>
            </a:r>
            <a:endParaRPr lang="en-US" altLang="zh-CN"/>
          </a:p>
        </p:txBody>
      </p:sp>
      <p:sp>
        <p:nvSpPr>
          <p:cNvPr id="15" name="矩形 14"/>
          <p:cNvSpPr/>
          <p:nvPr/>
        </p:nvSpPr>
        <p:spPr>
          <a:xfrm>
            <a:off x="2476500" y="2438400"/>
            <a:ext cx="1905000" cy="3698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cxnSp>
        <p:nvCxnSpPr>
          <p:cNvPr id="16" name="直接箭头连接符 15"/>
          <p:cNvCxnSpPr/>
          <p:nvPr/>
        </p:nvCxnSpPr>
        <p:spPr>
          <a:xfrm flipV="1">
            <a:off x="4314825" y="1914525"/>
            <a:ext cx="609600" cy="523875"/>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35855" name="文本框 16"/>
          <p:cNvSpPr txBox="1">
            <a:spLocks noChangeArrowheads="1"/>
          </p:cNvSpPr>
          <p:nvPr/>
        </p:nvSpPr>
        <p:spPr bwMode="auto">
          <a:xfrm>
            <a:off x="4759325" y="1546225"/>
            <a:ext cx="1295400" cy="306705"/>
          </a:xfrm>
          <a:prstGeom prst="rect">
            <a:avLst/>
          </a:prstGeom>
          <a:noFill/>
          <a:ln w="9525">
            <a:noFill/>
            <a:miter lim="800000"/>
          </a:ln>
        </p:spPr>
        <p:txBody>
          <a:bodyPr>
            <a:spAutoFit/>
          </a:bodyPr>
          <a:lstStyle/>
          <a:p>
            <a:r>
              <a:rPr lang="en-US" altLang="zh-CN" sz="1400"/>
              <a:t>4 LED lights</a:t>
            </a:r>
            <a:endParaRPr lang="zh-CN" altLang="en-US" sz="1400"/>
          </a:p>
        </p:txBody>
      </p:sp>
      <p:sp>
        <p:nvSpPr>
          <p:cNvPr id="35856" name="文本框 17"/>
          <p:cNvSpPr txBox="1">
            <a:spLocks noChangeArrowheads="1"/>
          </p:cNvSpPr>
          <p:nvPr/>
        </p:nvSpPr>
        <p:spPr bwMode="auto">
          <a:xfrm>
            <a:off x="2314575" y="4348163"/>
            <a:ext cx="2900363" cy="229870"/>
          </a:xfrm>
          <a:prstGeom prst="rect">
            <a:avLst/>
          </a:prstGeom>
          <a:noFill/>
          <a:ln w="9525">
            <a:noFill/>
            <a:miter lim="800000"/>
          </a:ln>
        </p:spPr>
        <p:txBody>
          <a:bodyPr>
            <a:spAutoFit/>
          </a:bodyPr>
          <a:lstStyle/>
          <a:p>
            <a:r>
              <a:rPr lang="en-US" altLang="zh-CN" sz="900"/>
              <a:t>Figure 4.6 4 Location and sequence of LED lamps</a:t>
            </a:r>
            <a:endParaRPr lang="zh-CN" altLang="en-US" sz="900"/>
          </a:p>
        </p:txBody>
      </p:sp>
      <p:sp>
        <p:nvSpPr>
          <p:cNvPr id="19" name="日期占位符 18"/>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noChangeArrowheads="1"/>
          </p:cNvPicPr>
          <p:nvPr/>
        </p:nvPicPr>
        <p:blipFill>
          <a:blip r:embed="rId1" cstate="print"/>
          <a:srcRect/>
          <a:stretch>
            <a:fillRect/>
          </a:stretch>
        </p:blipFill>
        <p:spPr bwMode="auto">
          <a:xfrm>
            <a:off x="1747354" y="5791669"/>
            <a:ext cx="2683239" cy="3237876"/>
          </a:xfrm>
          <a:prstGeom prst="rect">
            <a:avLst/>
          </a:prstGeom>
          <a:noFill/>
          <a:ln w="9525">
            <a:noFill/>
            <a:miter lim="800000"/>
            <a:headEnd/>
            <a:tailEnd/>
          </a:ln>
          <a:effectLst/>
        </p:spPr>
      </p:pic>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15</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7892" name="图片 1" descr="钋镭标志定稿1"/>
          <p:cNvPicPr>
            <a:picLocks noChangeAspect="1" noChangeArrowheads="1"/>
          </p:cNvPicPr>
          <p:nvPr/>
        </p:nvPicPr>
        <p:blipFill>
          <a:blip r:embed="rId2" cstate="print"/>
          <a:srcRect/>
          <a:stretch>
            <a:fillRect/>
          </a:stretch>
        </p:blipFill>
        <p:spPr bwMode="auto">
          <a:xfrm>
            <a:off x="107950" y="173038"/>
            <a:ext cx="1920875" cy="358775"/>
          </a:xfrm>
          <a:prstGeom prst="rect">
            <a:avLst/>
          </a:prstGeom>
          <a:noFill/>
          <a:ln w="9525">
            <a:noFill/>
            <a:miter lim="800000"/>
            <a:headEnd/>
            <a:tailEnd/>
          </a:ln>
        </p:spPr>
      </p:pic>
      <p:sp>
        <p:nvSpPr>
          <p:cNvPr id="37893" name="文本框 9"/>
          <p:cNvSpPr txBox="1">
            <a:spLocks noChangeArrowheads="1"/>
          </p:cNvSpPr>
          <p:nvPr/>
        </p:nvSpPr>
        <p:spPr bwMode="auto">
          <a:xfrm>
            <a:off x="3200400" y="257175"/>
            <a:ext cx="3657600"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37894" name="文本框 2"/>
          <p:cNvSpPr txBox="1">
            <a:spLocks noChangeArrowheads="1"/>
          </p:cNvSpPr>
          <p:nvPr/>
        </p:nvSpPr>
        <p:spPr bwMode="auto">
          <a:xfrm>
            <a:off x="412750" y="852488"/>
            <a:ext cx="6032500" cy="4939030"/>
          </a:xfrm>
          <a:prstGeom prst="rect">
            <a:avLst/>
          </a:prstGeom>
          <a:noFill/>
          <a:ln w="9525">
            <a:noFill/>
            <a:miter lim="800000"/>
          </a:ln>
        </p:spPr>
        <p:txBody>
          <a:bodyPr>
            <a:spAutoFit/>
          </a:bodyPr>
          <a:lstStyle/>
          <a:p>
            <a:pPr algn="just">
              <a:lnSpc>
                <a:spcPct val="150000"/>
              </a:lnSpc>
            </a:pPr>
            <a:r>
              <a:rPr lang="en-US" altLang="zh-CN" sz="1400"/>
              <a:t>The ⑤ red light flashes three times a second: the temperature of the focus mirror is&gt; 70℃</a:t>
            </a:r>
            <a:endParaRPr lang="en-US" altLang="zh-CN" sz="1400"/>
          </a:p>
          <a:p>
            <a:pPr algn="just">
              <a:lnSpc>
                <a:spcPct val="150000"/>
              </a:lnSpc>
            </a:pPr>
            <a:r>
              <a:rPr lang="en-US" altLang="zh-CN" sz="1400"/>
              <a:t>The ⑥ is not bright:                       No power supply</a:t>
            </a:r>
            <a:endParaRPr lang="en-US" altLang="zh-CN" sz="1400"/>
          </a:p>
          <a:p>
            <a:pPr algn="just">
              <a:lnSpc>
                <a:spcPct val="150000"/>
              </a:lnSpc>
            </a:pPr>
            <a:r>
              <a:rPr lang="en-US" altLang="zh-CN" sz="1400"/>
              <a:t>Fourth: Focus position indicator lamp:</a:t>
            </a:r>
            <a:endParaRPr lang="en-US" altLang="zh-CN" sz="1400"/>
          </a:p>
          <a:p>
            <a:pPr algn="just">
              <a:lnSpc>
                <a:spcPct val="150000"/>
              </a:lnSpc>
            </a:pPr>
            <a:r>
              <a:rPr lang="en-US" altLang="zh-CN" sz="1400"/>
              <a:t>① Green Light:              Everything is normal</a:t>
            </a:r>
            <a:endParaRPr lang="en-US" altLang="zh-CN" sz="1400"/>
          </a:p>
          <a:p>
            <a:pPr algn="just">
              <a:lnSpc>
                <a:spcPct val="150000"/>
              </a:lnSpc>
            </a:pPr>
            <a:r>
              <a:rPr lang="en-US" altLang="zh-CN" sz="1400"/>
              <a:t>② red light:              Motor failure or overload</a:t>
            </a:r>
            <a:endParaRPr lang="en-US" altLang="zh-CN" sz="1400"/>
          </a:p>
          <a:p>
            <a:pPr algn="just">
              <a:lnSpc>
                <a:spcPct val="150000"/>
              </a:lnSpc>
            </a:pPr>
            <a:r>
              <a:rPr lang="en-US" altLang="zh-CN" sz="1400"/>
              <a:t>The ③ is not bright:              Motor is not in the target position</a:t>
            </a:r>
            <a:endParaRPr lang="en-US" altLang="zh-CN" sz="1400"/>
          </a:p>
          <a:p>
            <a:pPr algn="just">
              <a:lnSpc>
                <a:spcPct val="150000"/>
              </a:lnSpc>
            </a:pPr>
            <a:endParaRPr lang="en-US" altLang="zh-CN" sz="1400"/>
          </a:p>
          <a:p>
            <a:pPr algn="just">
              <a:lnSpc>
                <a:spcPct val="150000"/>
              </a:lnSpc>
            </a:pPr>
            <a:r>
              <a:rPr lang="zh-CN" altLang="en-US" sz="1400"/>
              <a:t>4.5: Focus position calibration</a:t>
            </a:r>
            <a:endParaRPr lang="zh-CN" altLang="en-US" sz="1400"/>
          </a:p>
          <a:p>
            <a:pPr algn="just">
              <a:lnSpc>
                <a:spcPct val="150000"/>
              </a:lnSpc>
            </a:pPr>
            <a:r>
              <a:rPr lang="zh-CN" altLang="en-US" sz="1400"/>
              <a:t>When the PoLeader series ultra-high power laser cutting head leaves the factory, due to some uncontrollable factors, the "0" focus and the "0" focus of the actual light may deviate when you receive the cutting head test, which can be calibrated by the following methods.</a:t>
            </a:r>
            <a:endParaRPr lang="zh-CN" altLang="en-US" sz="1400"/>
          </a:p>
          <a:p>
            <a:pPr algn="just">
              <a:lnSpc>
                <a:spcPct val="150000"/>
              </a:lnSpc>
            </a:pPr>
            <a:r>
              <a:rPr lang="zh-CN" altLang="en-US" sz="1400"/>
              <a:t>Step 1: Use the caliper to open the area shown in Figure 4.7 (note that wipe the tool and laser head surface with alcohol before opening)</a:t>
            </a:r>
            <a:endParaRPr lang="zh-CN" altLang="en-US" sz="1400"/>
          </a:p>
        </p:txBody>
      </p:sp>
      <p:sp>
        <p:nvSpPr>
          <p:cNvPr id="19" name="椭圆 18"/>
          <p:cNvSpPr/>
          <p:nvPr/>
        </p:nvSpPr>
        <p:spPr>
          <a:xfrm>
            <a:off x="2822575" y="8747125"/>
            <a:ext cx="533400" cy="6019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0" name="左箭头 19"/>
          <p:cNvSpPr/>
          <p:nvPr/>
        </p:nvSpPr>
        <p:spPr>
          <a:xfrm>
            <a:off x="1747520" y="9110345"/>
            <a:ext cx="952500" cy="74613"/>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7897" name="文本框 20"/>
          <p:cNvSpPr txBox="1">
            <a:spLocks noChangeArrowheads="1"/>
          </p:cNvSpPr>
          <p:nvPr/>
        </p:nvSpPr>
        <p:spPr bwMode="auto">
          <a:xfrm>
            <a:off x="412750" y="8945563"/>
            <a:ext cx="1630363" cy="644525"/>
          </a:xfrm>
          <a:prstGeom prst="rect">
            <a:avLst/>
          </a:prstGeom>
          <a:noFill/>
          <a:ln w="9525">
            <a:noFill/>
            <a:miter lim="800000"/>
          </a:ln>
        </p:spPr>
        <p:txBody>
          <a:bodyPr>
            <a:spAutoFit/>
          </a:bodyPr>
          <a:lstStyle/>
          <a:p>
            <a:r>
              <a:rPr lang="zh-CN" altLang="en-US"/>
              <a:t>Open this area with the caliper</a:t>
            </a:r>
            <a:endParaRPr lang="zh-CN" altLang="en-US"/>
          </a:p>
        </p:txBody>
      </p:sp>
      <p:sp>
        <p:nvSpPr>
          <p:cNvPr id="37898" name="文本框 21"/>
          <p:cNvSpPr txBox="1">
            <a:spLocks noChangeArrowheads="1"/>
          </p:cNvSpPr>
          <p:nvPr/>
        </p:nvSpPr>
        <p:spPr bwMode="auto">
          <a:xfrm>
            <a:off x="1134110" y="10450195"/>
            <a:ext cx="4633595" cy="245110"/>
          </a:xfrm>
          <a:prstGeom prst="rect">
            <a:avLst/>
          </a:prstGeom>
          <a:noFill/>
          <a:ln w="9525">
            <a:noFill/>
            <a:miter lim="800000"/>
          </a:ln>
        </p:spPr>
        <p:txBody>
          <a:bodyPr wrap="square">
            <a:spAutoFit/>
          </a:bodyPr>
          <a:lstStyle/>
          <a:p>
            <a:r>
              <a:rPr lang="zh-CN" altLang="en-US" sz="1000"/>
              <a:t>Figure 4.7 Schematic diagram of the focal calibration parts</a:t>
            </a:r>
            <a:endParaRPr lang="zh-CN" altLang="en-US" sz="1000"/>
          </a:p>
        </p:txBody>
      </p:sp>
      <p:sp>
        <p:nvSpPr>
          <p:cNvPr id="23" name="日期占位符 22"/>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16</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9939"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39940" name="文本框 9"/>
          <p:cNvSpPr txBox="1">
            <a:spLocks noChangeArrowheads="1"/>
          </p:cNvSpPr>
          <p:nvPr/>
        </p:nvSpPr>
        <p:spPr bwMode="auto">
          <a:xfrm>
            <a:off x="3362325" y="257175"/>
            <a:ext cx="3495675" cy="368300"/>
          </a:xfrm>
          <a:prstGeom prst="rect">
            <a:avLst/>
          </a:prstGeom>
          <a:noFill/>
          <a:ln w="9525">
            <a:noFill/>
            <a:miter lim="800000"/>
          </a:ln>
        </p:spPr>
        <p:txBody>
          <a:bodyPr>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39941" name="文本框 2"/>
          <p:cNvSpPr txBox="1">
            <a:spLocks noChangeArrowheads="1"/>
          </p:cNvSpPr>
          <p:nvPr/>
        </p:nvSpPr>
        <p:spPr bwMode="auto">
          <a:xfrm>
            <a:off x="412750" y="852488"/>
            <a:ext cx="6032500" cy="9370695"/>
          </a:xfrm>
          <a:prstGeom prst="rect">
            <a:avLst/>
          </a:prstGeom>
          <a:noFill/>
          <a:ln w="9525">
            <a:noFill/>
            <a:miter lim="800000"/>
          </a:ln>
        </p:spPr>
        <p:txBody>
          <a:bodyPr>
            <a:spAutoFit/>
          </a:bodyPr>
          <a:lstStyle/>
          <a:p>
            <a:pPr algn="just">
              <a:lnSpc>
                <a:spcPct val="150000"/>
              </a:lnSpc>
            </a:pPr>
            <a:r>
              <a:rPr lang="zh-CN" altLang="en-US" sz="1400"/>
              <a:t>Step 2: After opening the plug, you can see the potentiometer shown in Figure 4.8 below. Extend a word screwdriver cleaned with alcohol to the hole to adjust the number of potentiometer display quickly and pay attention to the overall sealing. Please prepare a paper tape and seal the hole position after the adjustment.</a:t>
            </a:r>
            <a:endParaRPr lang="zh-CN" altLang="en-US" sz="1400"/>
          </a:p>
          <a:p>
            <a:pPr algn="just">
              <a:lnSpc>
                <a:spcPct val="150000"/>
              </a:lnSpc>
            </a:pPr>
            <a:endParaRPr lang="zh-CN" altLang="en-US" sz="1400"/>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r>
              <a:rPr lang="zh-CN" altLang="en-US" sz="1400"/>
              <a:t>Step 3: If the focus is too positive, rotate clockwise and counterclockwise if the focus is negative. Each small lattice can be adjusted after positive and negative 2mm, rotation, the focus must be returned to take effect. Close the dust with tape during the adjustment. After the adjustment, lock the plug immediately.</a:t>
            </a:r>
            <a:endParaRPr lang="zh-CN" altLang="en-US" sz="1400"/>
          </a:p>
          <a:p>
            <a:pPr algn="just">
              <a:lnSpc>
                <a:spcPct val="150000"/>
              </a:lnSpc>
            </a:pPr>
            <a:endParaRPr lang="zh-CN" altLang="en-US" sz="1400"/>
          </a:p>
          <a:p>
            <a:pPr algn="just">
              <a:lnSpc>
                <a:spcPct val="150000"/>
              </a:lnSpc>
            </a:pPr>
            <a:r>
              <a:rPr lang="zh-CN" altLang="en-US" sz="1400"/>
              <a:t>4.6: Baichu system platform configuration</a:t>
            </a:r>
            <a:endParaRPr lang="zh-CN" altLang="en-US" sz="1400"/>
          </a:p>
          <a:p>
            <a:pPr algn="just">
              <a:lnSpc>
                <a:spcPct val="150000"/>
              </a:lnSpc>
            </a:pPr>
            <a:r>
              <a:rPr lang="zh-CN" altLang="en-US" sz="1400"/>
              <a:t>If you are using a Berchu system, the detailed configuration parameters for the focus are shown in Figure 4.9. If you are a laser cutting head below 10KW, the focus adjustment range is + 15~ -20; if you are a laser cutting head above 10KW, the focus adjustment travel range is + 15~ -30; the focus confirmation output and the origin output port are configured according to your actual wiring, the feedback voltage and function selection is not configured, the focus confirmation delay is not less than 50ms, the return origin delay is not less than 100ms.</a:t>
            </a:r>
            <a:endParaRPr lang="zh-CN" altLang="en-US" sz="1400"/>
          </a:p>
        </p:txBody>
      </p:sp>
      <p:pic>
        <p:nvPicPr>
          <p:cNvPr id="39942" name="图片 1" descr="379bb2c6f02c35254d85d5e5faad2c6"/>
          <p:cNvPicPr>
            <a:picLocks noChangeAspect="1" noChangeArrowheads="1"/>
          </p:cNvPicPr>
          <p:nvPr/>
        </p:nvPicPr>
        <p:blipFill>
          <a:blip r:embed="rId2" cstate="print"/>
          <a:srcRect l="30757" t="33508" r="38098" b="36363"/>
          <a:stretch>
            <a:fillRect/>
          </a:stretch>
        </p:blipFill>
        <p:spPr bwMode="auto">
          <a:xfrm>
            <a:off x="2028508" y="2664460"/>
            <a:ext cx="1890712" cy="2438400"/>
          </a:xfrm>
          <a:prstGeom prst="rect">
            <a:avLst/>
          </a:prstGeom>
          <a:noFill/>
          <a:ln w="9525">
            <a:noFill/>
            <a:miter lim="800000"/>
            <a:headEnd/>
            <a:tailEnd/>
          </a:ln>
        </p:spPr>
      </p:pic>
      <p:sp>
        <p:nvSpPr>
          <p:cNvPr id="39943" name="文本框 3"/>
          <p:cNvSpPr txBox="1">
            <a:spLocks noChangeArrowheads="1"/>
          </p:cNvSpPr>
          <p:nvPr/>
        </p:nvSpPr>
        <p:spPr bwMode="auto">
          <a:xfrm>
            <a:off x="1638935" y="5102860"/>
            <a:ext cx="3579813" cy="276225"/>
          </a:xfrm>
          <a:prstGeom prst="rect">
            <a:avLst/>
          </a:prstGeom>
          <a:noFill/>
          <a:ln w="9525">
            <a:noFill/>
            <a:miter lim="800000"/>
          </a:ln>
        </p:spPr>
        <p:txBody>
          <a:bodyPr>
            <a:spAutoFit/>
          </a:bodyPr>
          <a:lstStyle/>
          <a:p>
            <a:r>
              <a:rPr lang="zh-CN" altLang="en-US" sz="1200"/>
              <a:t>Figure 4.8 A potentiometer schematic diagram</a:t>
            </a:r>
            <a:endParaRPr lang="zh-CN" altLang="en-US" sz="1200"/>
          </a:p>
        </p:txBody>
      </p:sp>
      <p:sp>
        <p:nvSpPr>
          <p:cNvPr id="5" name="日期占位符 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17</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1987"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41988" name="文本框 9"/>
          <p:cNvSpPr txBox="1">
            <a:spLocks noChangeArrowheads="1"/>
          </p:cNvSpPr>
          <p:nvPr/>
        </p:nvSpPr>
        <p:spPr bwMode="auto">
          <a:xfrm>
            <a:off x="3551238" y="257175"/>
            <a:ext cx="3306762" cy="368300"/>
          </a:xfrm>
          <a:prstGeom prst="rect">
            <a:avLst/>
          </a:prstGeom>
          <a:noFill/>
          <a:ln w="9525">
            <a:noFill/>
            <a:miter lim="800000"/>
          </a:ln>
        </p:spPr>
        <p:txBody>
          <a:bodyPr>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41989" name="文本框 2"/>
          <p:cNvSpPr txBox="1">
            <a:spLocks noChangeArrowheads="1"/>
          </p:cNvSpPr>
          <p:nvPr/>
        </p:nvSpPr>
        <p:spPr bwMode="auto">
          <a:xfrm>
            <a:off x="344805" y="747713"/>
            <a:ext cx="6032500" cy="10433050"/>
          </a:xfrm>
          <a:prstGeom prst="rect">
            <a:avLst/>
          </a:prstGeom>
          <a:noFill/>
          <a:ln w="9525">
            <a:noFill/>
            <a:miter lim="800000"/>
          </a:ln>
        </p:spPr>
        <p:txBody>
          <a:bodyPr>
            <a:spAutoFit/>
          </a:bodyPr>
          <a:lstStyle/>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endParaRPr lang="zh-CN" altLang="en-US"/>
          </a:p>
          <a:p>
            <a:pPr algn="just">
              <a:lnSpc>
                <a:spcPct val="150000"/>
              </a:lnSpc>
            </a:pPr>
            <a:r>
              <a:rPr lang="zh-CN" altLang="en-US" sz="1400"/>
              <a:t>V: Product operation instructions</a:t>
            </a:r>
            <a:endParaRPr lang="zh-CN" altLang="en-US" sz="1400"/>
          </a:p>
          <a:p>
            <a:pPr algn="just">
              <a:lnSpc>
                <a:spcPct val="150000"/>
              </a:lnSpc>
            </a:pPr>
            <a:r>
              <a:rPr lang="zh-CN" altLang="en-US" sz="1400"/>
              <a:t> 5.1: Beam tuning (QBH interface)</a:t>
            </a:r>
            <a:endParaRPr lang="zh-CN" altLang="en-US" sz="1400"/>
          </a:p>
          <a:p>
            <a:pPr algn="just">
              <a:lnSpc>
                <a:spcPct val="150000"/>
              </a:lnSpc>
            </a:pPr>
            <a:r>
              <a:rPr lang="zh-CN" altLang="en-US" sz="1400"/>
              <a:t>The cutting mass depends largely on whether the lens is concentric. The lens is not concentric, and the laser beam may contact the nozzle or inner wall, causing high temperature deformation. lens operation should be considered after replacing the nozzle or when the cutting quality drops. The adjustment of the PoLeader series laser cutting head can be done by adjusting the position in the X-Y direction of the focus mirror. The adjustment screw is located in the cutting head position as shown in Figure 5.1. Make sure the laser beam is output from the center of the nozzle by loosening or tightening the adjusting screw until the beam is in the middle of the nozzle. A common method of tape tapping can observe whether the laser is at the center of the slit to determine whether the lens is concentric.</a:t>
            </a:r>
            <a:endParaRPr lang="zh-CN" altLang="en-US" sz="1400"/>
          </a:p>
        </p:txBody>
      </p:sp>
      <p:pic>
        <p:nvPicPr>
          <p:cNvPr id="41990" name="图片 4"/>
          <p:cNvPicPr>
            <a:picLocks noChangeAspect="1" noChangeArrowheads="1"/>
          </p:cNvPicPr>
          <p:nvPr/>
        </p:nvPicPr>
        <p:blipFill>
          <a:blip r:embed="rId2" cstate="print"/>
          <a:srcRect/>
          <a:stretch>
            <a:fillRect/>
          </a:stretch>
        </p:blipFill>
        <p:spPr bwMode="auto">
          <a:xfrm>
            <a:off x="396875" y="1165225"/>
            <a:ext cx="6048375" cy="4810125"/>
          </a:xfrm>
          <a:prstGeom prst="rect">
            <a:avLst/>
          </a:prstGeom>
          <a:noFill/>
          <a:ln w="9525">
            <a:noFill/>
            <a:miter lim="800000"/>
            <a:headEnd/>
            <a:tailEnd/>
          </a:ln>
        </p:spPr>
      </p:pic>
      <p:sp>
        <p:nvSpPr>
          <p:cNvPr id="41991" name="文本框 6"/>
          <p:cNvSpPr txBox="1">
            <a:spLocks noChangeArrowheads="1"/>
          </p:cNvSpPr>
          <p:nvPr/>
        </p:nvSpPr>
        <p:spPr bwMode="auto">
          <a:xfrm>
            <a:off x="1863725" y="6170930"/>
            <a:ext cx="3578225" cy="245110"/>
          </a:xfrm>
          <a:prstGeom prst="rect">
            <a:avLst/>
          </a:prstGeom>
          <a:noFill/>
          <a:ln w="9525">
            <a:noFill/>
            <a:miter lim="800000"/>
          </a:ln>
        </p:spPr>
        <p:txBody>
          <a:bodyPr>
            <a:spAutoFit/>
          </a:bodyPr>
          <a:lstStyle/>
          <a:p>
            <a:r>
              <a:rPr lang="zh-CN" altLang="en-US" sz="1000"/>
              <a:t>Figure 4.9 Berchu configuration platform parameters</a:t>
            </a:r>
            <a:endParaRPr lang="zh-CN" altLang="en-US" sz="1000"/>
          </a:p>
        </p:txBody>
      </p:sp>
      <p:sp>
        <p:nvSpPr>
          <p:cNvPr id="11" name="日期占位符 10"/>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3"/>
          <p:cNvPicPr>
            <a:picLocks noChangeAspect="1" noChangeArrowheads="1"/>
          </p:cNvPicPr>
          <p:nvPr/>
        </p:nvPicPr>
        <p:blipFill>
          <a:blip r:embed="rId1" cstate="print"/>
          <a:srcRect/>
          <a:stretch>
            <a:fillRect/>
          </a:stretch>
        </p:blipFill>
        <p:spPr bwMode="auto">
          <a:xfrm>
            <a:off x="421418" y="3079958"/>
            <a:ext cx="3116262" cy="3950428"/>
          </a:xfrm>
          <a:prstGeom prst="rect">
            <a:avLst/>
          </a:prstGeom>
          <a:noFill/>
          <a:ln w="9525">
            <a:noFill/>
            <a:miter lim="800000"/>
            <a:headEnd/>
            <a:tailEnd/>
          </a:ln>
          <a:effectLst/>
        </p:spPr>
      </p:pic>
      <p:sp>
        <p:nvSpPr>
          <p:cNvPr id="44039" name="文本框 2"/>
          <p:cNvSpPr txBox="1">
            <a:spLocks noChangeArrowheads="1"/>
          </p:cNvSpPr>
          <p:nvPr/>
        </p:nvSpPr>
        <p:spPr bwMode="auto">
          <a:xfrm>
            <a:off x="412750" y="852488"/>
            <a:ext cx="6032500" cy="9370695"/>
          </a:xfrm>
          <a:prstGeom prst="rect">
            <a:avLst/>
          </a:prstGeom>
          <a:noFill/>
          <a:ln w="9525">
            <a:noFill/>
            <a:miter lim="800000"/>
          </a:ln>
        </p:spPr>
        <p:txBody>
          <a:bodyPr wrap="square">
            <a:spAutoFit/>
          </a:bodyPr>
          <a:lstStyle/>
          <a:p>
            <a:pPr algn="just">
              <a:lnSpc>
                <a:spcPct val="150000"/>
              </a:lnSpc>
            </a:pPr>
            <a:r>
              <a:rPr lang="zh-CN" altLang="en-US" sz="1400" dirty="0"/>
              <a:t>Take a transparent tape flat to stick directly below the center end of the nozzle hole, adjust the red spot to the relative center position of the nozzle; next open and adjust the laser generator at 60W-100W to manually tap; remove the tape to check that the hole is in the center of the nozzle. Repeat the above steps to find the best relative nozzle center position of the beam</a:t>
            </a:r>
            <a:r>
              <a:rPr lang="zh-CN" altLang="en-US" dirty="0"/>
              <a:t>.</a:t>
            </a: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r>
              <a:rPr lang="zh-CN" altLang="en-US" sz="1400" dirty="0"/>
              <a:t>5.2: Adjust the focus position</a:t>
            </a:r>
            <a:endParaRPr lang="zh-CN" altLang="en-US" sz="1400" dirty="0"/>
          </a:p>
          <a:p>
            <a:pPr algn="just">
              <a:lnSpc>
                <a:spcPct val="150000"/>
              </a:lnSpc>
            </a:pPr>
            <a:r>
              <a:rPr lang="zh-CN" altLang="en-US" sz="1400" dirty="0"/>
              <a:t>The Type PoLeader2.0S series high-power cutting head still needs to be manually punched to redefine the focus position by changing the initial settings or replacing the lens, laser, etc.</a:t>
            </a:r>
            <a:endParaRPr lang="zh-CN" altLang="en-US" sz="1400" dirty="0"/>
          </a:p>
          <a:p>
            <a:pPr algn="just">
              <a:lnSpc>
                <a:spcPct val="150000"/>
              </a:lnSpc>
            </a:pPr>
            <a:r>
              <a:rPr lang="zh-CN" altLang="en-US" sz="1400" dirty="0"/>
              <a:t>Manual focus can refer to the following steps: 1. Set the focus position of the laser cutting head at + 15, set the laser power range to 80-100w; 2. and then open a laser within every mm (the smaller) on print paper</a:t>
            </a:r>
            <a:endParaRPr lang="zh-CN" altLang="en-US" sz="1400" dirty="0"/>
          </a:p>
        </p:txBody>
      </p:sp>
      <p:graphicFrame>
        <p:nvGraphicFramePr>
          <p:cNvPr id="44034" name="对象 20"/>
          <p:cNvGraphicFramePr/>
          <p:nvPr/>
        </p:nvGraphicFramePr>
        <p:xfrm>
          <a:off x="2826703" y="4650105"/>
          <a:ext cx="5768975" cy="1741488"/>
        </p:xfrm>
        <a:graphic>
          <a:graphicData uri="http://schemas.openxmlformats.org/presentationml/2006/ole">
            <mc:AlternateContent xmlns:mc="http://schemas.openxmlformats.org/markup-compatibility/2006">
              <mc:Choice xmlns:v="urn:schemas-microsoft-com:vml" Requires="v">
                <p:oleObj spid="_x0000_s1025" name="" r:id="rId2" imgW="311353200" imgH="86487000" progId="AutoCAD.Drawing.19">
                  <p:embed/>
                </p:oleObj>
              </mc:Choice>
              <mc:Fallback>
                <p:oleObj name="" r:id="rId2" imgW="311353200" imgH="86487000" progId="AutoCAD.Drawing.19">
                  <p:embed/>
                  <p:pic>
                    <p:nvPicPr>
                      <p:cNvPr id="0" name="对象 20"/>
                      <p:cNvPicPr/>
                      <p:nvPr/>
                    </p:nvPicPr>
                    <p:blipFill>
                      <a:blip r:embed="rId3"/>
                      <a:stretch>
                        <a:fillRect/>
                      </a:stretch>
                    </p:blipFill>
                    <p:spPr>
                      <a:xfrm>
                        <a:off x="2826703" y="4650105"/>
                        <a:ext cx="5768975" cy="1741488"/>
                      </a:xfrm>
                      <a:prstGeom prst="rect">
                        <a:avLst/>
                      </a:prstGeom>
                      <a:noFill/>
                      <a:ln w="38100">
                        <a:noFill/>
                      </a:ln>
                    </p:spPr>
                  </p:pic>
                </p:oleObj>
              </mc:Fallback>
            </mc:AlternateContent>
          </a:graphicData>
        </a:graphic>
      </p:graphicFrame>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18</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4037" name="图片 1" descr="钋镭标志定稿1"/>
          <p:cNvPicPr>
            <a:picLocks noChangeAspect="1" noChangeArrowheads="1"/>
          </p:cNvPicPr>
          <p:nvPr/>
        </p:nvPicPr>
        <p:blipFill>
          <a:blip r:embed="rId4" cstate="print"/>
          <a:srcRect/>
          <a:stretch>
            <a:fillRect/>
          </a:stretch>
        </p:blipFill>
        <p:spPr bwMode="auto">
          <a:xfrm>
            <a:off x="107950" y="173038"/>
            <a:ext cx="1920875" cy="358775"/>
          </a:xfrm>
          <a:prstGeom prst="rect">
            <a:avLst/>
          </a:prstGeom>
          <a:noFill/>
          <a:ln w="9525">
            <a:noFill/>
            <a:miter lim="800000"/>
            <a:headEnd/>
            <a:tailEnd/>
          </a:ln>
        </p:spPr>
      </p:pic>
      <p:sp>
        <p:nvSpPr>
          <p:cNvPr id="44038" name="文本框 9"/>
          <p:cNvSpPr txBox="1">
            <a:spLocks noChangeArrowheads="1"/>
          </p:cNvSpPr>
          <p:nvPr/>
        </p:nvSpPr>
        <p:spPr bwMode="auto">
          <a:xfrm>
            <a:off x="3543300" y="257175"/>
            <a:ext cx="3314700" cy="368300"/>
          </a:xfrm>
          <a:prstGeom prst="rect">
            <a:avLst/>
          </a:prstGeom>
          <a:noFill/>
          <a:ln w="9525">
            <a:noFill/>
            <a:miter lim="800000"/>
          </a:ln>
        </p:spPr>
        <p:txBody>
          <a:bodyPr>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cxnSp>
        <p:nvCxnSpPr>
          <p:cNvPr id="4" name="直接箭头连接符 3"/>
          <p:cNvCxnSpPr/>
          <p:nvPr/>
        </p:nvCxnSpPr>
        <p:spPr>
          <a:xfrm flipV="1">
            <a:off x="1753849" y="4181476"/>
            <a:ext cx="2613364" cy="1334904"/>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11" name="直接连接符 10"/>
          <p:cNvCxnSpPr/>
          <p:nvPr/>
        </p:nvCxnSpPr>
        <p:spPr>
          <a:xfrm flipV="1">
            <a:off x="2433638" y="4213225"/>
            <a:ext cx="1900237" cy="1281113"/>
          </a:xfrm>
          <a:prstGeom prst="line">
            <a:avLst/>
          </a:prstGeom>
        </p:spPr>
        <p:style>
          <a:lnRef idx="1">
            <a:schemeClr val="dk1"/>
          </a:lnRef>
          <a:fillRef idx="0">
            <a:schemeClr val="dk1"/>
          </a:fillRef>
          <a:effectRef idx="0">
            <a:schemeClr val="dk1"/>
          </a:effectRef>
          <a:fontRef idx="minor">
            <a:schemeClr val="tx1"/>
          </a:fontRef>
        </p:style>
      </p:cxnSp>
      <p:sp>
        <p:nvSpPr>
          <p:cNvPr id="44042" name="文本框 56"/>
          <p:cNvSpPr txBox="1">
            <a:spLocks noChangeArrowheads="1"/>
          </p:cNvSpPr>
          <p:nvPr/>
        </p:nvSpPr>
        <p:spPr bwMode="auto">
          <a:xfrm>
            <a:off x="4333875" y="4060825"/>
            <a:ext cx="1546225" cy="307975"/>
          </a:xfrm>
          <a:prstGeom prst="rect">
            <a:avLst/>
          </a:prstGeom>
          <a:noFill/>
          <a:ln w="9525">
            <a:noFill/>
            <a:miter lim="800000"/>
          </a:ln>
        </p:spPr>
        <p:txBody>
          <a:bodyPr wrap="none">
            <a:spAutoFit/>
          </a:bodyPr>
          <a:lstStyle/>
          <a:p>
            <a:r>
              <a:rPr lang="zh-CN" altLang="en-US" sz="1400"/>
              <a:t>X-Y coaxial adjustment screws</a:t>
            </a:r>
            <a:endParaRPr lang="zh-CN" altLang="en-US" sz="1400"/>
          </a:p>
        </p:txBody>
      </p:sp>
      <p:sp>
        <p:nvSpPr>
          <p:cNvPr id="44043" name="文本框 11"/>
          <p:cNvSpPr txBox="1">
            <a:spLocks noChangeArrowheads="1"/>
          </p:cNvSpPr>
          <p:nvPr/>
        </p:nvSpPr>
        <p:spPr bwMode="auto">
          <a:xfrm>
            <a:off x="963295" y="7458710"/>
            <a:ext cx="3579813" cy="274638"/>
          </a:xfrm>
          <a:prstGeom prst="rect">
            <a:avLst/>
          </a:prstGeom>
          <a:noFill/>
          <a:ln w="9525">
            <a:noFill/>
            <a:miter lim="800000"/>
          </a:ln>
        </p:spPr>
        <p:txBody>
          <a:bodyPr>
            <a:spAutoFit/>
          </a:bodyPr>
          <a:lstStyle/>
          <a:p>
            <a:r>
              <a:rPr lang="en-US" altLang="zh-CN" sz="1200"/>
              <a:t>Figure 5.1 The QBH beam adjustment center</a:t>
            </a:r>
            <a:endParaRPr lang="zh-CN" altLang="en-US" sz="1200"/>
          </a:p>
        </p:txBody>
      </p:sp>
      <p:sp>
        <p:nvSpPr>
          <p:cNvPr id="23" name="日期占位符 22"/>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Tree>
    <p:custDataLst>
      <p:tags r:id="rId5"/>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2" name="Picture 4"/>
          <p:cNvPicPr>
            <a:picLocks noChangeAspect="1" noChangeArrowheads="1"/>
          </p:cNvPicPr>
          <p:nvPr/>
        </p:nvPicPr>
        <p:blipFill>
          <a:blip r:embed="rId1" cstate="print"/>
          <a:srcRect/>
          <a:stretch>
            <a:fillRect/>
          </a:stretch>
        </p:blipFill>
        <p:spPr bwMode="auto">
          <a:xfrm>
            <a:off x="3920293" y="5156616"/>
            <a:ext cx="2712855" cy="2803162"/>
          </a:xfrm>
          <a:prstGeom prst="rect">
            <a:avLst/>
          </a:prstGeom>
          <a:noFill/>
          <a:ln w="9525">
            <a:noFill/>
            <a:miter lim="800000"/>
            <a:headEnd/>
            <a:tailEnd/>
          </a:ln>
          <a:effectLst/>
        </p:spPr>
      </p:pic>
      <p:pic>
        <p:nvPicPr>
          <p:cNvPr id="109571" name="Picture 3"/>
          <p:cNvPicPr>
            <a:picLocks noChangeAspect="1" noChangeArrowheads="1"/>
          </p:cNvPicPr>
          <p:nvPr/>
        </p:nvPicPr>
        <p:blipFill>
          <a:blip r:embed="rId2" cstate="print"/>
          <a:srcRect/>
          <a:stretch>
            <a:fillRect/>
          </a:stretch>
        </p:blipFill>
        <p:spPr bwMode="auto">
          <a:xfrm>
            <a:off x="788831" y="5380402"/>
            <a:ext cx="2374093" cy="3478785"/>
          </a:xfrm>
          <a:prstGeom prst="rect">
            <a:avLst/>
          </a:prstGeom>
          <a:noFill/>
          <a:ln w="9525">
            <a:noFill/>
            <a:miter lim="800000"/>
            <a:headEnd/>
            <a:tailEnd/>
          </a:ln>
          <a:effectLst/>
        </p:spPr>
      </p:pic>
      <p:sp>
        <p:nvSpPr>
          <p:cNvPr id="46086" name="文本框 2"/>
          <p:cNvSpPr txBox="1">
            <a:spLocks noChangeArrowheads="1"/>
          </p:cNvSpPr>
          <p:nvPr/>
        </p:nvSpPr>
        <p:spPr bwMode="auto">
          <a:xfrm>
            <a:off x="412750" y="852805"/>
            <a:ext cx="6220460" cy="9832340"/>
          </a:xfrm>
          <a:prstGeom prst="rect">
            <a:avLst/>
          </a:prstGeom>
          <a:noFill/>
          <a:ln w="9525">
            <a:noFill/>
            <a:miter lim="800000"/>
          </a:ln>
        </p:spPr>
        <p:txBody>
          <a:bodyPr wrap="square">
            <a:spAutoFit/>
          </a:bodyPr>
          <a:lstStyle/>
          <a:p>
            <a:pPr algn="just">
              <a:lnSpc>
                <a:spcPct val="150000"/>
              </a:lnSpc>
            </a:pPr>
            <a:r>
              <a:rPr lang="zh-CN" altLang="en-US" sz="1400" dirty="0"/>
              <a:t>Hole; 3. Several times, the scale corresponding to the smallest hole with the aperture is zero coke, and the focus is just at the end surface of the nozzle.</a:t>
            </a:r>
            <a:endParaRPr lang="zh-CN" altLang="en-US" sz="1400" dirty="0"/>
          </a:p>
          <a:p>
            <a:pPr algn="just">
              <a:lnSpc>
                <a:spcPct val="150000"/>
              </a:lnSpc>
            </a:pPr>
            <a:r>
              <a:rPr lang="zh-CN" altLang="en-US" sz="1400" dirty="0"/>
              <a:t>If the minimum hole is not in the 00 focal point, refer to step 4.5 of this instruction.</a:t>
            </a:r>
            <a:endParaRPr lang="zh-CN" altLang="en-US" sz="1400" dirty="0"/>
          </a:p>
          <a:p>
            <a:pPr algn="just">
              <a:lnSpc>
                <a:spcPct val="150000"/>
              </a:lnSpc>
            </a:pPr>
            <a:endParaRPr lang="zh-CN" altLang="en-US" sz="1400" dirty="0"/>
          </a:p>
          <a:p>
            <a:pPr algn="just">
              <a:lnSpc>
                <a:spcPct val="150000"/>
              </a:lnSpc>
            </a:pPr>
            <a:r>
              <a:rPr lang="zh-CN" altLang="en-US" sz="1400" dirty="0"/>
              <a:t>VI: Maintenance</a:t>
            </a:r>
            <a:endParaRPr lang="zh-CN" altLang="en-US" sz="1400" dirty="0"/>
          </a:p>
          <a:p>
            <a:pPr algn="just">
              <a:lnSpc>
                <a:spcPct val="150000"/>
              </a:lnSpc>
            </a:pPr>
            <a:r>
              <a:rPr lang="zh-CN" altLang="en-US" sz="1400" dirty="0"/>
              <a:t> 6.1: Clean the lens</a:t>
            </a:r>
            <a:endParaRPr lang="zh-CN" altLang="en-US" sz="1400" dirty="0"/>
          </a:p>
          <a:p>
            <a:pPr algn="just">
              <a:lnSpc>
                <a:spcPct val="150000"/>
              </a:lnSpc>
            </a:pPr>
            <a:r>
              <a:rPr lang="zh-CN" altLang="en-US" sz="1400" dirty="0"/>
              <a:t>Due to the characteristics of laser cutting, regular lens maintenance, it is recommended to be cleaned once a week. For facilitate maintenance of the mirror, the mirror holder has a drawer structure, as shown in Figure 6.1.</a:t>
            </a:r>
            <a:endParaRPr lang="zh-CN" altLang="en-US" sz="1400" dirty="0"/>
          </a:p>
          <a:p>
            <a:pPr algn="just">
              <a:lnSpc>
                <a:spcPct val="150000"/>
              </a:lnSpc>
            </a:pPr>
            <a:endParaRPr lang="zh-CN" altLang="en-US" sz="1400"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endParaRPr lang="zh-CN" altLang="en-US" dirty="0"/>
          </a:p>
          <a:p>
            <a:pPr algn="just">
              <a:lnSpc>
                <a:spcPct val="150000"/>
              </a:lnSpc>
            </a:pPr>
            <a:r>
              <a:rPr lang="zh-CN" altLang="en-US" dirty="0"/>
              <a:t> </a:t>
            </a:r>
            <a:r>
              <a:rPr lang="zh-CN" altLang="en-US" sz="1400" dirty="0"/>
              <a:t>6.1.1: replace the lower protection mirror</a:t>
            </a:r>
            <a:endParaRPr lang="zh-CN" altLang="en-US" sz="1400" dirty="0"/>
          </a:p>
          <a:p>
            <a:pPr algn="just">
              <a:lnSpc>
                <a:spcPct val="150000"/>
              </a:lnSpc>
            </a:pPr>
            <a:r>
              <a:rPr lang="zh-CN" altLang="en-US" sz="1400" dirty="0"/>
              <a:t>The lower protective mirror is vulnerable, which shall be replaced after damage. As shown in Figure 6.2, unscrew the two locking screws, pull out the protective mirror seat, remove the protective mirror pressure ring, wear the finger sleeve and remove the lens; clean the lens, mirror seat and sealing ring,</a:t>
            </a:r>
            <a:endParaRPr lang="zh-CN" altLang="en-US" sz="1400" dirty="0"/>
          </a:p>
        </p:txBody>
      </p:sp>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19</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6084" name="图片 1" descr="钋镭标志定稿1"/>
          <p:cNvPicPr>
            <a:picLocks noChangeAspect="1" noChangeArrowheads="1"/>
          </p:cNvPicPr>
          <p:nvPr/>
        </p:nvPicPr>
        <p:blipFill>
          <a:blip r:embed="rId3" cstate="print"/>
          <a:srcRect/>
          <a:stretch>
            <a:fillRect/>
          </a:stretch>
        </p:blipFill>
        <p:spPr bwMode="auto">
          <a:xfrm>
            <a:off x="107950" y="173038"/>
            <a:ext cx="1920875" cy="358775"/>
          </a:xfrm>
          <a:prstGeom prst="rect">
            <a:avLst/>
          </a:prstGeom>
          <a:noFill/>
          <a:ln w="9525">
            <a:noFill/>
            <a:miter lim="800000"/>
            <a:headEnd/>
            <a:tailEnd/>
          </a:ln>
        </p:spPr>
      </p:pic>
      <p:sp>
        <p:nvSpPr>
          <p:cNvPr id="46085" name="文本框 9"/>
          <p:cNvSpPr txBox="1">
            <a:spLocks noChangeArrowheads="1"/>
          </p:cNvSpPr>
          <p:nvPr/>
        </p:nvSpPr>
        <p:spPr bwMode="auto">
          <a:xfrm>
            <a:off x="3229897" y="257175"/>
            <a:ext cx="3628103"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5" name="日期占位符 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
        <p:nvSpPr>
          <p:cNvPr id="46088" name="文本框 12"/>
          <p:cNvSpPr txBox="1">
            <a:spLocks noChangeArrowheads="1"/>
          </p:cNvSpPr>
          <p:nvPr/>
        </p:nvSpPr>
        <p:spPr bwMode="auto">
          <a:xfrm>
            <a:off x="2143760" y="8398193"/>
            <a:ext cx="3579813" cy="274637"/>
          </a:xfrm>
          <a:prstGeom prst="rect">
            <a:avLst/>
          </a:prstGeom>
          <a:noFill/>
          <a:ln w="9525">
            <a:noFill/>
            <a:miter lim="800000"/>
          </a:ln>
        </p:spPr>
        <p:txBody>
          <a:bodyPr>
            <a:spAutoFit/>
          </a:bodyPr>
          <a:lstStyle/>
          <a:p>
            <a:r>
              <a:rPr lang="zh-CN" altLang="en-US" sz="1200"/>
              <a:t>Figure 6.1 Protective mirror drawer structure</a:t>
            </a:r>
            <a:endParaRPr lang="zh-CN" altLang="en-US" sz="1200"/>
          </a:p>
        </p:txBody>
      </p:sp>
      <p:sp>
        <p:nvSpPr>
          <p:cNvPr id="46089" name="文本框 14"/>
          <p:cNvSpPr txBox="1">
            <a:spLocks noChangeArrowheads="1"/>
          </p:cNvSpPr>
          <p:nvPr/>
        </p:nvSpPr>
        <p:spPr bwMode="auto">
          <a:xfrm>
            <a:off x="107950" y="7605713"/>
            <a:ext cx="1397000" cy="445135"/>
          </a:xfrm>
          <a:prstGeom prst="rect">
            <a:avLst/>
          </a:prstGeom>
          <a:noFill/>
          <a:ln w="9525">
            <a:noFill/>
            <a:miter lim="800000"/>
          </a:ln>
        </p:spPr>
        <p:txBody>
          <a:bodyPr>
            <a:spAutoFit/>
          </a:bodyPr>
          <a:lstStyle/>
          <a:p>
            <a:r>
              <a:rPr lang="zh-CN" altLang="en-US" sz="900"/>
              <a:t>Lower protective mirror drawe</a:t>
            </a:r>
            <a:r>
              <a:rPr lang="zh-CN" altLang="en-US" sz="1400"/>
              <a:t>r</a:t>
            </a:r>
            <a:endParaRPr lang="zh-CN" altLang="en-US" sz="1400"/>
          </a:p>
        </p:txBody>
      </p:sp>
      <p:cxnSp>
        <p:nvCxnSpPr>
          <p:cNvPr id="4" name="直接箭头连接符 3"/>
          <p:cNvCxnSpPr/>
          <p:nvPr/>
        </p:nvCxnSpPr>
        <p:spPr>
          <a:xfrm flipH="1">
            <a:off x="669925" y="6451600"/>
            <a:ext cx="592138" cy="1154113"/>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7" name="直接箭头连接符 6"/>
          <p:cNvCxnSpPr/>
          <p:nvPr/>
        </p:nvCxnSpPr>
        <p:spPr>
          <a:xfrm flipH="1">
            <a:off x="4133850" y="6435725"/>
            <a:ext cx="592138" cy="1039813"/>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46093" name="文本框 14"/>
          <p:cNvSpPr txBox="1">
            <a:spLocks noChangeArrowheads="1"/>
          </p:cNvSpPr>
          <p:nvPr/>
        </p:nvSpPr>
        <p:spPr bwMode="auto">
          <a:xfrm>
            <a:off x="3352800" y="7475538"/>
            <a:ext cx="1631950" cy="368300"/>
          </a:xfrm>
          <a:prstGeom prst="rect">
            <a:avLst/>
          </a:prstGeom>
          <a:noFill/>
          <a:ln w="9525">
            <a:noFill/>
            <a:miter lim="800000"/>
          </a:ln>
        </p:spPr>
        <p:txBody>
          <a:bodyPr>
            <a:spAutoFit/>
          </a:bodyPr>
          <a:lstStyle/>
          <a:p>
            <a:r>
              <a:rPr lang="zh-CN" altLang="en-US" sz="900"/>
              <a:t>Focus on the protection mirror drawer</a:t>
            </a:r>
            <a:endParaRPr lang="zh-CN" altLang="en-US" sz="900"/>
          </a:p>
        </p:txBody>
      </p:sp>
    </p:spTree>
    <p:custDataLst>
      <p:tags r:id="rId4"/>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图片 1" descr="7bfcd40e26c5b27d8ec6de914ddeb23"/>
          <p:cNvPicPr>
            <a:picLocks noChangeAspect="1" noChangeArrowheads="1"/>
          </p:cNvPicPr>
          <p:nvPr/>
        </p:nvPicPr>
        <p:blipFill>
          <a:blip r:embed="rId1" cstate="print"/>
          <a:srcRect/>
          <a:stretch>
            <a:fillRect/>
          </a:stretch>
        </p:blipFill>
        <p:spPr bwMode="auto">
          <a:xfrm>
            <a:off x="679450" y="2374900"/>
            <a:ext cx="3003550" cy="2581275"/>
          </a:xfrm>
          <a:prstGeom prst="rect">
            <a:avLst/>
          </a:prstGeom>
          <a:noFill/>
          <a:ln w="9525">
            <a:noFill/>
            <a:miter lim="800000"/>
            <a:headEnd/>
            <a:tailEnd/>
          </a:ln>
        </p:spPr>
      </p:pic>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20</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8132" name="图片 1" descr="钋镭标志定稿1"/>
          <p:cNvPicPr>
            <a:picLocks noChangeAspect="1" noChangeArrowheads="1"/>
          </p:cNvPicPr>
          <p:nvPr/>
        </p:nvPicPr>
        <p:blipFill>
          <a:blip r:embed="rId2" cstate="print"/>
          <a:srcRect/>
          <a:stretch>
            <a:fillRect/>
          </a:stretch>
        </p:blipFill>
        <p:spPr bwMode="auto">
          <a:xfrm>
            <a:off x="107950" y="173038"/>
            <a:ext cx="1920875" cy="358775"/>
          </a:xfrm>
          <a:prstGeom prst="rect">
            <a:avLst/>
          </a:prstGeom>
          <a:noFill/>
          <a:ln w="9525">
            <a:noFill/>
            <a:miter lim="800000"/>
            <a:headEnd/>
            <a:tailEnd/>
          </a:ln>
        </p:spPr>
      </p:pic>
      <p:sp>
        <p:nvSpPr>
          <p:cNvPr id="48133" name="文本框 9"/>
          <p:cNvSpPr txBox="1">
            <a:spLocks noChangeArrowheads="1"/>
          </p:cNvSpPr>
          <p:nvPr/>
        </p:nvSpPr>
        <p:spPr bwMode="auto">
          <a:xfrm>
            <a:off x="3538538" y="257175"/>
            <a:ext cx="3319462" cy="368300"/>
          </a:xfrm>
          <a:prstGeom prst="rect">
            <a:avLst/>
          </a:prstGeom>
          <a:noFill/>
          <a:ln w="9525">
            <a:noFill/>
            <a:miter lim="800000"/>
          </a:ln>
        </p:spPr>
        <p:txBody>
          <a:bodyPr>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48134" name="文本框 2"/>
          <p:cNvSpPr txBox="1">
            <a:spLocks noChangeArrowheads="1"/>
          </p:cNvSpPr>
          <p:nvPr/>
        </p:nvSpPr>
        <p:spPr bwMode="auto">
          <a:xfrm>
            <a:off x="412750" y="852488"/>
            <a:ext cx="6032500" cy="7847330"/>
          </a:xfrm>
          <a:prstGeom prst="rect">
            <a:avLst/>
          </a:prstGeom>
          <a:noFill/>
          <a:ln w="9525">
            <a:noFill/>
            <a:miter lim="800000"/>
          </a:ln>
        </p:spPr>
        <p:txBody>
          <a:bodyPr>
            <a:spAutoFit/>
          </a:bodyPr>
          <a:lstStyle/>
          <a:p>
            <a:pPr algn="just">
              <a:lnSpc>
                <a:spcPct val="150000"/>
              </a:lnSpc>
            </a:pPr>
            <a:r>
              <a:rPr lang="zh-CN" altLang="en-US" sz="1400" dirty="0"/>
              <a:t>If the spring seal ring is damaged, replace a new one, install the wipe clean lens (regardless front and reverse) into the drawer seat, install the protective mirror ring, plug the protection seat back to the laser processing head, and tighten the lock screws.</a:t>
            </a:r>
            <a:endParaRPr lang="zh-CN" altLang="en-US" sz="1400" dirty="0"/>
          </a:p>
          <a:p>
            <a:pPr algn="just">
              <a:lnSpc>
                <a:spcPct val="150000"/>
              </a:lnSpc>
            </a:pPr>
            <a:endParaRPr lang="zh-CN" altLang="en-US" sz="1400" dirty="0"/>
          </a:p>
          <a:p>
            <a:pPr algn="just">
              <a:lnSpc>
                <a:spcPct val="150000"/>
              </a:lnSpc>
            </a:pPr>
            <a:endParaRPr lang="zh-CN" altLang="en-US" sz="1400" dirty="0"/>
          </a:p>
          <a:p>
            <a:pPr algn="just">
              <a:lnSpc>
                <a:spcPct val="150000"/>
              </a:lnSpc>
            </a:pPr>
            <a:endParaRPr lang="zh-CN" altLang="en-US" sz="1400" dirty="0"/>
          </a:p>
          <a:p>
            <a:pPr algn="just">
              <a:lnSpc>
                <a:spcPct val="150000"/>
              </a:lnSpc>
            </a:pPr>
            <a:endParaRPr lang="zh-CN" altLang="en-US" sz="1400" dirty="0"/>
          </a:p>
          <a:p>
            <a:pPr algn="just">
              <a:lnSpc>
                <a:spcPct val="150000"/>
              </a:lnSpc>
            </a:pPr>
            <a:endParaRPr lang="zh-CN" altLang="en-US" sz="1400" dirty="0"/>
          </a:p>
          <a:p>
            <a:pPr algn="just">
              <a:lnSpc>
                <a:spcPct val="150000"/>
              </a:lnSpc>
            </a:pPr>
            <a:endParaRPr lang="en-US" altLang="zh-CN" sz="1400" dirty="0"/>
          </a:p>
          <a:p>
            <a:pPr algn="just">
              <a:lnSpc>
                <a:spcPct val="150000"/>
              </a:lnSpc>
            </a:pPr>
            <a:endParaRPr lang="en-US" altLang="zh-CN" sz="1400" dirty="0"/>
          </a:p>
          <a:p>
            <a:pPr algn="just">
              <a:lnSpc>
                <a:spcPct val="150000"/>
              </a:lnSpc>
            </a:pPr>
            <a:endParaRPr lang="en-US" altLang="zh-CN" sz="1400" dirty="0"/>
          </a:p>
          <a:p>
            <a:pPr algn="just">
              <a:lnSpc>
                <a:spcPct val="150000"/>
              </a:lnSpc>
            </a:pPr>
            <a:endParaRPr lang="en-US" altLang="zh-CN" sz="1400" dirty="0"/>
          </a:p>
          <a:p>
            <a:pPr algn="just">
              <a:lnSpc>
                <a:spcPct val="150000"/>
              </a:lnSpc>
            </a:pPr>
            <a:endParaRPr lang="zh-CN" altLang="en-US" sz="1400" dirty="0"/>
          </a:p>
          <a:p>
            <a:pPr algn="just">
              <a:lnSpc>
                <a:spcPct val="150000"/>
              </a:lnSpc>
            </a:pPr>
            <a:endParaRPr lang="zh-CN" altLang="en-US" sz="1400" dirty="0"/>
          </a:p>
          <a:p>
            <a:pPr algn="just">
              <a:lnSpc>
                <a:spcPct val="150000"/>
              </a:lnSpc>
            </a:pPr>
            <a:r>
              <a:rPr lang="zh-CN" altLang="en-US" sz="1400" dirty="0"/>
              <a:t>6.1.2: Focus Protection Replacement</a:t>
            </a:r>
            <a:endParaRPr lang="zh-CN" altLang="en-US" sz="1400" dirty="0"/>
          </a:p>
          <a:p>
            <a:pPr algn="just">
              <a:lnSpc>
                <a:spcPct val="150000"/>
              </a:lnSpc>
            </a:pPr>
            <a:r>
              <a:rPr lang="zh-CN" altLang="en-US" sz="1400" dirty="0"/>
              <a:t>The focus protection mirror will also be damaged for a long time. As shown in Figure 6.3, unscrew the two locking screws, take out the focus protection drawer, wear the finger plug cover; clean the lens, mirror seat and sealing ring. If the plug is damaged for a new one, install the new clean lens (both front and negative) into the drawer holder, install the focus protection drawer, plug the protection mirror back to the laser processing head, and tighten the locking screws.</a:t>
            </a:r>
            <a:endParaRPr lang="zh-CN" altLang="en-US" sz="1400" dirty="0"/>
          </a:p>
          <a:p>
            <a:pPr algn="just">
              <a:lnSpc>
                <a:spcPct val="150000"/>
              </a:lnSpc>
            </a:pPr>
            <a:r>
              <a:rPr lang="zh-CN" altLang="en-US" sz="1400" dirty="0"/>
              <a:t>   </a:t>
            </a:r>
            <a:endParaRPr lang="en-US" altLang="zh-CN" sz="1400" dirty="0"/>
          </a:p>
        </p:txBody>
      </p:sp>
      <p:sp>
        <p:nvSpPr>
          <p:cNvPr id="5" name="日期占位符 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cxnSp>
        <p:nvCxnSpPr>
          <p:cNvPr id="11" name="直接箭头连接符 10"/>
          <p:cNvCxnSpPr>
            <a:endCxn id="48142" idx="1"/>
          </p:cNvCxnSpPr>
          <p:nvPr/>
        </p:nvCxnSpPr>
        <p:spPr>
          <a:xfrm flipV="1">
            <a:off x="2959100" y="2441893"/>
            <a:ext cx="1584325" cy="184150"/>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12" name="直接箭头连接符 11"/>
          <p:cNvCxnSpPr>
            <a:endCxn id="48141" idx="1"/>
          </p:cNvCxnSpPr>
          <p:nvPr/>
        </p:nvCxnSpPr>
        <p:spPr>
          <a:xfrm flipV="1">
            <a:off x="3197225" y="2973705"/>
            <a:ext cx="1311275" cy="301625"/>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16" name="直接箭头连接符 15"/>
          <p:cNvCxnSpPr>
            <a:endCxn id="48141" idx="1"/>
          </p:cNvCxnSpPr>
          <p:nvPr/>
        </p:nvCxnSpPr>
        <p:spPr>
          <a:xfrm flipV="1">
            <a:off x="3325813" y="2973705"/>
            <a:ext cx="1182687" cy="538163"/>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17" name="直接箭头连接符 16"/>
          <p:cNvCxnSpPr>
            <a:endCxn id="48141" idx="1"/>
          </p:cNvCxnSpPr>
          <p:nvPr/>
        </p:nvCxnSpPr>
        <p:spPr>
          <a:xfrm flipV="1">
            <a:off x="2717800" y="2973705"/>
            <a:ext cx="1790700" cy="515938"/>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48140" name="文本框 17"/>
          <p:cNvSpPr txBox="1">
            <a:spLocks noChangeArrowheads="1"/>
          </p:cNvSpPr>
          <p:nvPr/>
        </p:nvSpPr>
        <p:spPr bwMode="auto">
          <a:xfrm>
            <a:off x="4508818" y="3822700"/>
            <a:ext cx="1206500" cy="245110"/>
          </a:xfrm>
          <a:prstGeom prst="rect">
            <a:avLst/>
          </a:prstGeom>
          <a:noFill/>
          <a:ln w="9525">
            <a:noFill/>
            <a:miter lim="800000"/>
          </a:ln>
        </p:spPr>
        <p:txBody>
          <a:bodyPr wrap="none">
            <a:spAutoFit/>
          </a:bodyPr>
          <a:lstStyle/>
          <a:p>
            <a:r>
              <a:rPr lang="zh-CN" altLang="en-US" sz="1000"/>
              <a:t>Lower mirror base</a:t>
            </a:r>
            <a:endParaRPr lang="zh-CN" altLang="en-US" sz="1000"/>
          </a:p>
        </p:txBody>
      </p:sp>
      <p:sp>
        <p:nvSpPr>
          <p:cNvPr id="48141" name="文本框 18"/>
          <p:cNvSpPr txBox="1">
            <a:spLocks noChangeArrowheads="1"/>
          </p:cNvSpPr>
          <p:nvPr/>
        </p:nvSpPr>
        <p:spPr bwMode="auto">
          <a:xfrm>
            <a:off x="4508500" y="2851150"/>
            <a:ext cx="1389380" cy="245110"/>
          </a:xfrm>
          <a:prstGeom prst="rect">
            <a:avLst/>
          </a:prstGeom>
          <a:noFill/>
          <a:ln w="9525">
            <a:noFill/>
            <a:miter lim="800000"/>
          </a:ln>
        </p:spPr>
        <p:txBody>
          <a:bodyPr wrap="none">
            <a:spAutoFit/>
          </a:bodyPr>
          <a:lstStyle/>
          <a:p>
            <a:r>
              <a:rPr lang="zh-CN" altLang="en-US" sz="1000"/>
              <a:t>Lower protection lens</a:t>
            </a:r>
            <a:endParaRPr lang="zh-CN" altLang="en-US" sz="1000"/>
          </a:p>
        </p:txBody>
      </p:sp>
      <p:sp>
        <p:nvSpPr>
          <p:cNvPr id="48142" name="文本框 19"/>
          <p:cNvSpPr txBox="1">
            <a:spLocks noChangeArrowheads="1"/>
          </p:cNvSpPr>
          <p:nvPr/>
        </p:nvSpPr>
        <p:spPr bwMode="auto">
          <a:xfrm>
            <a:off x="4543425" y="2319338"/>
            <a:ext cx="2265680" cy="245110"/>
          </a:xfrm>
          <a:prstGeom prst="rect">
            <a:avLst/>
          </a:prstGeom>
          <a:noFill/>
          <a:ln w="9525">
            <a:noFill/>
            <a:miter lim="800000"/>
          </a:ln>
        </p:spPr>
        <p:txBody>
          <a:bodyPr wrap="none">
            <a:spAutoFit/>
          </a:bodyPr>
          <a:lstStyle/>
          <a:p>
            <a:r>
              <a:rPr lang="zh-CN" altLang="en-US" sz="1000"/>
              <a:t>Lower protection mirror pressure ring</a:t>
            </a:r>
            <a:endParaRPr lang="zh-CN" altLang="en-US" sz="1000"/>
          </a:p>
        </p:txBody>
      </p:sp>
      <p:sp>
        <p:nvSpPr>
          <p:cNvPr id="48143" name="文本框 20"/>
          <p:cNvSpPr txBox="1">
            <a:spLocks noChangeArrowheads="1"/>
          </p:cNvSpPr>
          <p:nvPr/>
        </p:nvSpPr>
        <p:spPr bwMode="auto">
          <a:xfrm>
            <a:off x="4457700" y="3336925"/>
            <a:ext cx="1233170" cy="245110"/>
          </a:xfrm>
          <a:prstGeom prst="rect">
            <a:avLst/>
          </a:prstGeom>
          <a:noFill/>
          <a:ln w="9525">
            <a:noFill/>
            <a:miter lim="800000"/>
          </a:ln>
        </p:spPr>
        <p:txBody>
          <a:bodyPr wrap="none">
            <a:spAutoFit/>
          </a:bodyPr>
          <a:lstStyle/>
          <a:p>
            <a:r>
              <a:rPr lang="zh-CN" altLang="en-US" sz="1000"/>
              <a:t>Spring sealing ring</a:t>
            </a:r>
            <a:endParaRPr lang="zh-CN" altLang="en-US" sz="1000"/>
          </a:p>
        </p:txBody>
      </p:sp>
      <p:sp>
        <p:nvSpPr>
          <p:cNvPr id="48144" name="文本框 21"/>
          <p:cNvSpPr txBox="1">
            <a:spLocks noChangeArrowheads="1"/>
          </p:cNvSpPr>
          <p:nvPr/>
        </p:nvSpPr>
        <p:spPr bwMode="auto">
          <a:xfrm>
            <a:off x="1109980" y="5264150"/>
            <a:ext cx="4787900" cy="275590"/>
          </a:xfrm>
          <a:prstGeom prst="rect">
            <a:avLst/>
          </a:prstGeom>
          <a:noFill/>
          <a:ln w="9525">
            <a:noFill/>
            <a:miter lim="800000"/>
          </a:ln>
        </p:spPr>
        <p:txBody>
          <a:bodyPr wrap="square">
            <a:spAutoFit/>
          </a:bodyPr>
          <a:lstStyle/>
          <a:p>
            <a:r>
              <a:rPr lang="zh-CN" altLang="en-US" sz="1200"/>
              <a:t>Figure 6.2 Protection mirror drawer structure</a:t>
            </a:r>
            <a:endParaRPr lang="zh-CN" altLang="en-US" sz="1200"/>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图片 2" descr="696074e437486281b98e9e3784dadb0"/>
          <p:cNvPicPr>
            <a:picLocks noChangeAspect="1" noChangeArrowheads="1"/>
          </p:cNvPicPr>
          <p:nvPr/>
        </p:nvPicPr>
        <p:blipFill>
          <a:blip r:embed="rId1" cstate="print"/>
          <a:srcRect/>
          <a:stretch>
            <a:fillRect/>
          </a:stretch>
        </p:blipFill>
        <p:spPr bwMode="auto">
          <a:xfrm>
            <a:off x="412750" y="914400"/>
            <a:ext cx="3863975" cy="2978150"/>
          </a:xfrm>
          <a:prstGeom prst="rect">
            <a:avLst/>
          </a:prstGeom>
          <a:noFill/>
          <a:ln w="9525">
            <a:noFill/>
            <a:miter lim="800000"/>
            <a:headEnd/>
            <a:tailEnd/>
          </a:ln>
        </p:spPr>
      </p:pic>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21</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0180" name="图片 1" descr="钋镭标志定稿1"/>
          <p:cNvPicPr>
            <a:picLocks noChangeAspect="1" noChangeArrowheads="1"/>
          </p:cNvPicPr>
          <p:nvPr/>
        </p:nvPicPr>
        <p:blipFill>
          <a:blip r:embed="rId2" cstate="print"/>
          <a:srcRect/>
          <a:stretch>
            <a:fillRect/>
          </a:stretch>
        </p:blipFill>
        <p:spPr bwMode="auto">
          <a:xfrm>
            <a:off x="107950" y="173038"/>
            <a:ext cx="1920875" cy="358775"/>
          </a:xfrm>
          <a:prstGeom prst="rect">
            <a:avLst/>
          </a:prstGeom>
          <a:noFill/>
          <a:ln w="9525">
            <a:noFill/>
            <a:miter lim="800000"/>
            <a:headEnd/>
            <a:tailEnd/>
          </a:ln>
        </p:spPr>
      </p:pic>
      <p:sp>
        <p:nvSpPr>
          <p:cNvPr id="50181" name="文本框 9"/>
          <p:cNvSpPr txBox="1">
            <a:spLocks noChangeArrowheads="1"/>
          </p:cNvSpPr>
          <p:nvPr/>
        </p:nvSpPr>
        <p:spPr bwMode="auto">
          <a:xfrm>
            <a:off x="2933700" y="257175"/>
            <a:ext cx="3924300"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en-US" altLang="zh-CN" sz="900" dirty="0" smtClean="0">
              <a:sym typeface="微软雅黑" panose="020B0503020204020204" pitchFamily="34" charset="-122"/>
            </a:endParaRPr>
          </a:p>
        </p:txBody>
      </p:sp>
      <p:sp>
        <p:nvSpPr>
          <p:cNvPr id="50182" name="文本框 2"/>
          <p:cNvSpPr txBox="1">
            <a:spLocks noChangeArrowheads="1"/>
          </p:cNvSpPr>
          <p:nvPr/>
        </p:nvSpPr>
        <p:spPr bwMode="auto">
          <a:xfrm>
            <a:off x="411163" y="823913"/>
            <a:ext cx="6032500" cy="8540115"/>
          </a:xfrm>
          <a:prstGeom prst="rect">
            <a:avLst/>
          </a:prstGeom>
          <a:noFill/>
          <a:ln w="9525">
            <a:noFill/>
            <a:miter lim="800000"/>
          </a:ln>
        </p:spPr>
        <p:txBody>
          <a:bodyPr>
            <a:spAutoFit/>
          </a:bodyPr>
          <a:lstStyle/>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endParaRPr lang="en-US" altLang="zh-CN"/>
          </a:p>
          <a:p>
            <a:pPr algn="just">
              <a:lnSpc>
                <a:spcPct val="150000"/>
              </a:lnSpc>
            </a:pPr>
            <a:r>
              <a:rPr lang="zh-CN" altLang="en-US">
                <a:sym typeface="微软雅黑" panose="020B0503020204020204" pitchFamily="34" charset="-122"/>
              </a:rPr>
              <a:t> </a:t>
            </a:r>
            <a:r>
              <a:rPr lang="zh-CN" altLang="en-US" sz="1400">
                <a:sym typeface="微软雅黑" panose="020B0503020204020204" pitchFamily="34" charset="-122"/>
              </a:rPr>
              <a:t>6.2: Replace the spray nozzle and the ceramic body</a:t>
            </a:r>
            <a:endParaRPr lang="zh-CN" altLang="en-US" sz="1400"/>
          </a:p>
          <a:p>
            <a:pPr algn="just">
              <a:lnSpc>
                <a:spcPct val="150000"/>
              </a:lnSpc>
            </a:pPr>
            <a:r>
              <a:rPr lang="zh-CN" altLang="en-US" sz="1400">
                <a:sym typeface="微软雅黑" panose="020B0503020204020204" pitchFamily="34" charset="-122"/>
              </a:rPr>
              <a:t>During normal cutting operation, the laser head hits, so it is necessary to check whether the cut mouth and the ceramic body are damaged. The nozzle and ceramic body structure are as shown in Figure 6.3.</a:t>
            </a:r>
            <a:endParaRPr lang="zh-CN" altLang="en-US" sz="1400"/>
          </a:p>
          <a:p>
            <a:pPr algn="just">
              <a:lnSpc>
                <a:spcPct val="150000"/>
              </a:lnSpc>
            </a:pPr>
            <a:r>
              <a:rPr lang="zh-CN" altLang="en-US" sz="1400">
                <a:sym typeface="微软雅黑" panose="020B0503020204020204" pitchFamily="34" charset="-122"/>
              </a:rPr>
              <a:t> 1: Replace the ceramic body</a:t>
            </a:r>
            <a:endParaRPr lang="zh-CN" altLang="en-US" sz="1400"/>
          </a:p>
          <a:p>
            <a:pPr algn="just">
              <a:lnSpc>
                <a:spcPct val="150000"/>
              </a:lnSpc>
            </a:pPr>
            <a:r>
              <a:rPr lang="zh-CN" altLang="en-US" sz="1400">
                <a:sym typeface="微软雅黑" panose="020B0503020204020204" pitchFamily="34" charset="-122"/>
              </a:rPr>
              <a:t>• undown the nozzle;</a:t>
            </a:r>
            <a:endParaRPr lang="zh-CN" altLang="en-US" sz="1400"/>
          </a:p>
          <a:p>
            <a:pPr algn="just">
              <a:lnSpc>
                <a:spcPct val="150000"/>
              </a:lnSpc>
            </a:pPr>
            <a:r>
              <a:rPr lang="zh-CN" altLang="en-US" sz="1400">
                <a:sym typeface="微软雅黑" panose="020B0503020204020204" pitchFamily="34" charset="-122"/>
              </a:rPr>
              <a:t>• hand press the ceramic body to make it fixed not inclined, and then spin down the sleeve;</a:t>
            </a:r>
            <a:endParaRPr lang="zh-CN" altLang="en-US" sz="1400"/>
          </a:p>
          <a:p>
            <a:pPr algn="just">
              <a:lnSpc>
                <a:spcPct val="150000"/>
              </a:lnSpc>
            </a:pPr>
            <a:r>
              <a:rPr lang="zh-CN" altLang="en-US" sz="1400">
                <a:sym typeface="微软雅黑" panose="020B0503020204020204" pitchFamily="34" charset="-122"/>
              </a:rPr>
              <a:t>• aligned the pin holes of the new ceramic with two positioning pins and presses the pottery by hand</a:t>
            </a:r>
            <a:endParaRPr lang="zh-CN" altLang="en-US" sz="1400"/>
          </a:p>
          <a:p>
            <a:pPr algn="just">
              <a:lnSpc>
                <a:spcPct val="150000"/>
              </a:lnSpc>
            </a:pPr>
            <a:r>
              <a:rPr lang="zh-CN" altLang="en-US" sz="1400">
                <a:sym typeface="微软雅黑" panose="020B0503020204020204" pitchFamily="34" charset="-122"/>
              </a:rPr>
              <a:t>Porcelain body, spin on the pressure sleeve;</a:t>
            </a:r>
            <a:endParaRPr lang="zh-CN" altLang="en-US" sz="1400"/>
          </a:p>
          <a:p>
            <a:pPr algn="just">
              <a:lnSpc>
                <a:spcPct val="150000"/>
              </a:lnSpc>
            </a:pPr>
            <a:r>
              <a:rPr lang="zh-CN" altLang="en-US" sz="1400">
                <a:sym typeface="微软雅黑" panose="020B0503020204020204" pitchFamily="34" charset="-122"/>
              </a:rPr>
              <a:t>• spin the nozzle and tighten with appropriate strength.</a:t>
            </a:r>
            <a:endParaRPr lang="zh-CN" altLang="en-US" sz="1400"/>
          </a:p>
          <a:p>
            <a:pPr algn="just">
              <a:lnSpc>
                <a:spcPct val="150000"/>
              </a:lnSpc>
            </a:pPr>
            <a:endParaRPr lang="en-US" altLang="zh-CN" sz="1400"/>
          </a:p>
        </p:txBody>
      </p:sp>
      <p:sp>
        <p:nvSpPr>
          <p:cNvPr id="5" name="日期占位符 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
        <p:nvSpPr>
          <p:cNvPr id="50184" name="文本框 21"/>
          <p:cNvSpPr txBox="1">
            <a:spLocks noChangeArrowheads="1"/>
          </p:cNvSpPr>
          <p:nvPr/>
        </p:nvSpPr>
        <p:spPr bwMode="auto">
          <a:xfrm>
            <a:off x="1201103" y="4274503"/>
            <a:ext cx="2087562" cy="274637"/>
          </a:xfrm>
          <a:prstGeom prst="rect">
            <a:avLst/>
          </a:prstGeom>
          <a:noFill/>
          <a:ln w="9525">
            <a:noFill/>
            <a:miter lim="800000"/>
          </a:ln>
        </p:spPr>
        <p:txBody>
          <a:bodyPr wrap="none">
            <a:spAutoFit/>
          </a:bodyPr>
          <a:lstStyle/>
          <a:p>
            <a:r>
              <a:rPr lang="zh-CN" altLang="en-US" sz="1200"/>
              <a:t>Figure 6.3 Focus protection mirror drawer structure</a:t>
            </a:r>
            <a:endParaRPr lang="zh-CN" altLang="en-US" sz="1200"/>
          </a:p>
        </p:txBody>
      </p:sp>
      <p:cxnSp>
        <p:nvCxnSpPr>
          <p:cNvPr id="7" name="直接箭头连接符 6"/>
          <p:cNvCxnSpPr/>
          <p:nvPr/>
        </p:nvCxnSpPr>
        <p:spPr>
          <a:xfrm flipV="1">
            <a:off x="3427413" y="1023938"/>
            <a:ext cx="1125537" cy="173037"/>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9" name="直接箭头连接符 8"/>
          <p:cNvCxnSpPr/>
          <p:nvPr/>
        </p:nvCxnSpPr>
        <p:spPr>
          <a:xfrm flipV="1">
            <a:off x="3543300" y="1774825"/>
            <a:ext cx="1052513" cy="144463"/>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10" name="直接箭头连接符 9"/>
          <p:cNvCxnSpPr/>
          <p:nvPr/>
        </p:nvCxnSpPr>
        <p:spPr>
          <a:xfrm flipV="1">
            <a:off x="3384550" y="3333750"/>
            <a:ext cx="1312863" cy="317500"/>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13" name="直接箭头连接符 12"/>
          <p:cNvCxnSpPr/>
          <p:nvPr/>
        </p:nvCxnSpPr>
        <p:spPr>
          <a:xfrm flipV="1">
            <a:off x="3527425" y="2597150"/>
            <a:ext cx="1169988" cy="231775"/>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50189" name="文本框 13"/>
          <p:cNvSpPr txBox="1">
            <a:spLocks noChangeArrowheads="1"/>
          </p:cNvSpPr>
          <p:nvPr/>
        </p:nvSpPr>
        <p:spPr bwMode="auto">
          <a:xfrm>
            <a:off x="4552950" y="823913"/>
            <a:ext cx="1746250" cy="245110"/>
          </a:xfrm>
          <a:prstGeom prst="rect">
            <a:avLst/>
          </a:prstGeom>
          <a:noFill/>
          <a:ln w="9525">
            <a:noFill/>
            <a:miter lim="800000"/>
          </a:ln>
        </p:spPr>
        <p:txBody>
          <a:bodyPr>
            <a:spAutoFit/>
          </a:bodyPr>
          <a:lstStyle/>
          <a:p>
            <a:r>
              <a:rPr lang="zh-CN" altLang="en-US" sz="1000"/>
              <a:t>Pan plug seal</a:t>
            </a:r>
            <a:endParaRPr lang="zh-CN" altLang="en-US" sz="1000"/>
          </a:p>
        </p:txBody>
      </p:sp>
      <p:sp>
        <p:nvSpPr>
          <p:cNvPr id="50190" name="文本框 14"/>
          <p:cNvSpPr txBox="1">
            <a:spLocks noChangeArrowheads="1"/>
          </p:cNvSpPr>
          <p:nvPr/>
        </p:nvSpPr>
        <p:spPr bwMode="auto">
          <a:xfrm>
            <a:off x="4543425" y="1550988"/>
            <a:ext cx="1746250" cy="398780"/>
          </a:xfrm>
          <a:prstGeom prst="rect">
            <a:avLst/>
          </a:prstGeom>
          <a:noFill/>
          <a:ln w="9525">
            <a:noFill/>
            <a:miter lim="800000"/>
          </a:ln>
        </p:spPr>
        <p:txBody>
          <a:bodyPr>
            <a:spAutoFit/>
          </a:bodyPr>
          <a:lstStyle/>
          <a:p>
            <a:r>
              <a:rPr lang="zh-CN" altLang="en-US" sz="1000"/>
              <a:t>Focus on the protection lens</a:t>
            </a:r>
            <a:endParaRPr lang="zh-CN" altLang="en-US" sz="1000"/>
          </a:p>
        </p:txBody>
      </p:sp>
      <p:sp>
        <p:nvSpPr>
          <p:cNvPr id="50191" name="文本框 17"/>
          <p:cNvSpPr txBox="1">
            <a:spLocks noChangeArrowheads="1"/>
          </p:cNvSpPr>
          <p:nvPr/>
        </p:nvSpPr>
        <p:spPr bwMode="auto">
          <a:xfrm>
            <a:off x="4697413" y="2336800"/>
            <a:ext cx="2160587" cy="398780"/>
          </a:xfrm>
          <a:prstGeom prst="rect">
            <a:avLst/>
          </a:prstGeom>
          <a:noFill/>
          <a:ln w="9525">
            <a:noFill/>
            <a:miter lim="800000"/>
          </a:ln>
        </p:spPr>
        <p:txBody>
          <a:bodyPr>
            <a:spAutoFit/>
          </a:bodyPr>
          <a:lstStyle/>
          <a:p>
            <a:r>
              <a:rPr lang="zh-CN" altLang="en-US" sz="1000"/>
              <a:t>Focus on the protection drawer base</a:t>
            </a:r>
            <a:endParaRPr lang="zh-CN" altLang="en-US" sz="1000"/>
          </a:p>
        </p:txBody>
      </p:sp>
      <p:sp>
        <p:nvSpPr>
          <p:cNvPr id="50192" name="文本框 19"/>
          <p:cNvSpPr txBox="1">
            <a:spLocks noChangeArrowheads="1"/>
          </p:cNvSpPr>
          <p:nvPr/>
        </p:nvSpPr>
        <p:spPr bwMode="auto">
          <a:xfrm>
            <a:off x="4697413" y="3121025"/>
            <a:ext cx="1746250" cy="245110"/>
          </a:xfrm>
          <a:prstGeom prst="rect">
            <a:avLst/>
          </a:prstGeom>
          <a:noFill/>
          <a:ln w="9525">
            <a:noFill/>
            <a:miter lim="800000"/>
          </a:ln>
        </p:spPr>
        <p:txBody>
          <a:bodyPr>
            <a:spAutoFit/>
          </a:bodyPr>
          <a:lstStyle/>
          <a:p>
            <a:r>
              <a:rPr lang="zh-CN" altLang="en-US" sz="1000"/>
              <a:t>Lubrication sheet</a:t>
            </a:r>
            <a:endParaRPr lang="zh-CN" altLang="en-US" sz="1000"/>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图片 1" descr="91888ea48a217678d0471b8666f4f64"/>
          <p:cNvPicPr>
            <a:picLocks noChangeAspect="1" noChangeArrowheads="1"/>
          </p:cNvPicPr>
          <p:nvPr/>
        </p:nvPicPr>
        <p:blipFill>
          <a:blip r:embed="rId1" cstate="print"/>
          <a:srcRect t="37136"/>
          <a:stretch>
            <a:fillRect/>
          </a:stretch>
        </p:blipFill>
        <p:spPr bwMode="auto">
          <a:xfrm>
            <a:off x="1638802" y="2920181"/>
            <a:ext cx="3231171" cy="4041056"/>
          </a:xfrm>
          <a:prstGeom prst="rect">
            <a:avLst/>
          </a:prstGeom>
          <a:noFill/>
          <a:ln w="9525">
            <a:noFill/>
            <a:miter lim="800000"/>
            <a:headEnd/>
            <a:tailEnd/>
          </a:ln>
        </p:spPr>
      </p:pic>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22</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2228" name="图片 1" descr="钋镭标志定稿1"/>
          <p:cNvPicPr>
            <a:picLocks noChangeAspect="1" noChangeArrowheads="1"/>
          </p:cNvPicPr>
          <p:nvPr/>
        </p:nvPicPr>
        <p:blipFill>
          <a:blip r:embed="rId2" cstate="print"/>
          <a:srcRect/>
          <a:stretch>
            <a:fillRect/>
          </a:stretch>
        </p:blipFill>
        <p:spPr bwMode="auto">
          <a:xfrm>
            <a:off x="107950" y="173038"/>
            <a:ext cx="1920875" cy="358775"/>
          </a:xfrm>
          <a:prstGeom prst="rect">
            <a:avLst/>
          </a:prstGeom>
          <a:noFill/>
          <a:ln w="9525">
            <a:noFill/>
            <a:miter lim="800000"/>
            <a:headEnd/>
            <a:tailEnd/>
          </a:ln>
        </p:spPr>
      </p:pic>
      <p:sp>
        <p:nvSpPr>
          <p:cNvPr id="52229" name="文本框 9"/>
          <p:cNvSpPr txBox="1">
            <a:spLocks noChangeArrowheads="1"/>
          </p:cNvSpPr>
          <p:nvPr/>
        </p:nvSpPr>
        <p:spPr bwMode="auto">
          <a:xfrm>
            <a:off x="3259395" y="257175"/>
            <a:ext cx="3598606"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52230" name="文本框 2"/>
          <p:cNvSpPr txBox="1">
            <a:spLocks noChangeArrowheads="1"/>
          </p:cNvSpPr>
          <p:nvPr/>
        </p:nvSpPr>
        <p:spPr bwMode="auto">
          <a:xfrm>
            <a:off x="412750" y="852488"/>
            <a:ext cx="6032500" cy="1799590"/>
          </a:xfrm>
          <a:prstGeom prst="rect">
            <a:avLst/>
          </a:prstGeom>
          <a:noFill/>
          <a:ln w="9525">
            <a:noFill/>
            <a:miter lim="800000"/>
          </a:ln>
        </p:spPr>
        <p:txBody>
          <a:bodyPr>
            <a:spAutoFit/>
          </a:bodyPr>
          <a:lstStyle/>
          <a:p>
            <a:pPr algn="just">
              <a:lnSpc>
                <a:spcPct val="150000"/>
              </a:lnSpc>
            </a:pPr>
            <a:r>
              <a:rPr lang="zh-CN" altLang="en-US"/>
              <a:t> </a:t>
            </a:r>
            <a:r>
              <a:rPr lang="zh-CN" altLang="en-US" sz="1400"/>
              <a:t>2: Replace the cut mouth</a:t>
            </a:r>
            <a:endParaRPr lang="zh-CN" altLang="en-US" sz="1400"/>
          </a:p>
          <a:p>
            <a:pPr algn="just">
              <a:lnSpc>
                <a:spcPct val="150000"/>
              </a:lnSpc>
            </a:pPr>
            <a:r>
              <a:rPr lang="zh-CN" altLang="en-US" sz="1400"/>
              <a:t>• Unscrew the nozzle;</a:t>
            </a:r>
            <a:endParaRPr lang="zh-CN" altLang="en-US" sz="1400">
              <a:sym typeface="微软雅黑" panose="020B0503020204020204" pitchFamily="34" charset="-122"/>
            </a:endParaRPr>
          </a:p>
          <a:p>
            <a:pPr algn="just">
              <a:lnSpc>
                <a:spcPct val="150000"/>
              </a:lnSpc>
            </a:pPr>
            <a:r>
              <a:rPr lang="zh-CN" altLang="en-US" sz="1400"/>
              <a:t>• replace the new nozzle and retighten with appropriate strength.</a:t>
            </a:r>
            <a:endParaRPr lang="zh-CN" altLang="en-US" sz="1400"/>
          </a:p>
          <a:p>
            <a:pPr algn="just">
              <a:lnSpc>
                <a:spcPct val="150000"/>
              </a:lnSpc>
            </a:pPr>
            <a:r>
              <a:rPr lang="zh-CN" altLang="en-US" sz="1400"/>
              <a:t>• Capitance calibration must be repeated after replacing the nozzle or ceramic.</a:t>
            </a:r>
            <a:endParaRPr lang="en-US" altLang="zh-CN" sz="1400"/>
          </a:p>
        </p:txBody>
      </p:sp>
      <p:sp>
        <p:nvSpPr>
          <p:cNvPr id="5" name="日期占位符 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cxnSp>
        <p:nvCxnSpPr>
          <p:cNvPr id="7" name="直接箭头连接符 6"/>
          <p:cNvCxnSpPr/>
          <p:nvPr/>
        </p:nvCxnSpPr>
        <p:spPr>
          <a:xfrm flipV="1">
            <a:off x="3441700" y="5580063"/>
            <a:ext cx="1265238" cy="563562"/>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13" name="直接箭头连接符 12"/>
          <p:cNvCxnSpPr/>
          <p:nvPr/>
        </p:nvCxnSpPr>
        <p:spPr>
          <a:xfrm flipV="1">
            <a:off x="3465871" y="5191126"/>
            <a:ext cx="968017" cy="649235"/>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cxnSp>
        <p:nvCxnSpPr>
          <p:cNvPr id="14" name="直接箭头连接符 13"/>
          <p:cNvCxnSpPr/>
          <p:nvPr/>
        </p:nvCxnSpPr>
        <p:spPr>
          <a:xfrm flipV="1">
            <a:off x="3480619" y="6764339"/>
            <a:ext cx="1221556" cy="78913"/>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52235" name="文本框 14"/>
          <p:cNvSpPr txBox="1">
            <a:spLocks noChangeArrowheads="1"/>
          </p:cNvSpPr>
          <p:nvPr/>
        </p:nvSpPr>
        <p:spPr bwMode="auto">
          <a:xfrm>
            <a:off x="4649788" y="5395913"/>
            <a:ext cx="1068387" cy="521970"/>
          </a:xfrm>
          <a:prstGeom prst="rect">
            <a:avLst/>
          </a:prstGeom>
          <a:noFill/>
          <a:ln w="9525">
            <a:noFill/>
            <a:miter lim="800000"/>
          </a:ln>
        </p:spPr>
        <p:txBody>
          <a:bodyPr>
            <a:spAutoFit/>
          </a:bodyPr>
          <a:lstStyle/>
          <a:p>
            <a:r>
              <a:rPr lang="zh-CN" altLang="en-US" sz="1400"/>
              <a:t>Ceramic body</a:t>
            </a:r>
            <a:endParaRPr lang="zh-CN" altLang="en-US" sz="1400"/>
          </a:p>
        </p:txBody>
      </p:sp>
      <p:sp>
        <p:nvSpPr>
          <p:cNvPr id="52236" name="文本框 22"/>
          <p:cNvSpPr txBox="1">
            <a:spLocks noChangeArrowheads="1"/>
          </p:cNvSpPr>
          <p:nvPr/>
        </p:nvSpPr>
        <p:spPr bwMode="auto">
          <a:xfrm>
            <a:off x="4433888" y="4926013"/>
            <a:ext cx="1068387" cy="306705"/>
          </a:xfrm>
          <a:prstGeom prst="rect">
            <a:avLst/>
          </a:prstGeom>
          <a:noFill/>
          <a:ln w="9525">
            <a:noFill/>
            <a:miter lim="800000"/>
          </a:ln>
        </p:spPr>
        <p:txBody>
          <a:bodyPr>
            <a:spAutoFit/>
          </a:bodyPr>
          <a:lstStyle/>
          <a:p>
            <a:r>
              <a:rPr lang="zh-CN" altLang="en-US" sz="1400"/>
              <a:t>Seal ring</a:t>
            </a:r>
            <a:endParaRPr lang="zh-CN" altLang="en-US" sz="1400"/>
          </a:p>
        </p:txBody>
      </p:sp>
      <p:sp>
        <p:nvSpPr>
          <p:cNvPr id="52237" name="文本框 23"/>
          <p:cNvSpPr txBox="1">
            <a:spLocks noChangeArrowheads="1"/>
          </p:cNvSpPr>
          <p:nvPr/>
        </p:nvSpPr>
        <p:spPr bwMode="auto">
          <a:xfrm>
            <a:off x="4651375" y="6575425"/>
            <a:ext cx="1066800" cy="521970"/>
          </a:xfrm>
          <a:prstGeom prst="rect">
            <a:avLst/>
          </a:prstGeom>
          <a:noFill/>
          <a:ln w="9525">
            <a:noFill/>
            <a:miter lim="800000"/>
          </a:ln>
        </p:spPr>
        <p:txBody>
          <a:bodyPr>
            <a:spAutoFit/>
          </a:bodyPr>
          <a:lstStyle/>
          <a:p>
            <a:r>
              <a:rPr lang="zh-CN" altLang="en-US" sz="1400"/>
              <a:t>Cut off the mouth</a:t>
            </a:r>
            <a:endParaRPr lang="zh-CN" altLang="en-US" sz="1400"/>
          </a:p>
        </p:txBody>
      </p:sp>
      <p:sp>
        <p:nvSpPr>
          <p:cNvPr id="52238" name="文本框 24"/>
          <p:cNvSpPr txBox="1">
            <a:spLocks noChangeArrowheads="1"/>
          </p:cNvSpPr>
          <p:nvPr/>
        </p:nvSpPr>
        <p:spPr bwMode="auto">
          <a:xfrm>
            <a:off x="1863725" y="7529195"/>
            <a:ext cx="3637915" cy="275590"/>
          </a:xfrm>
          <a:prstGeom prst="rect">
            <a:avLst/>
          </a:prstGeom>
          <a:noFill/>
          <a:ln w="9525">
            <a:noFill/>
            <a:miter lim="800000"/>
          </a:ln>
        </p:spPr>
        <p:txBody>
          <a:bodyPr wrap="square">
            <a:spAutoFit/>
          </a:bodyPr>
          <a:lstStyle/>
          <a:p>
            <a:r>
              <a:rPr lang="zh-CN" altLang="en-US" sz="1200"/>
              <a:t>Figure 6.3 Nozzles and ceramic structure</a:t>
            </a:r>
            <a:endParaRPr lang="zh-CN" altLang="en-US" sz="1200"/>
          </a:p>
        </p:txBody>
      </p:sp>
      <p:cxnSp>
        <p:nvCxnSpPr>
          <p:cNvPr id="4" name="直接箭头连接符 3"/>
          <p:cNvCxnSpPr/>
          <p:nvPr/>
        </p:nvCxnSpPr>
        <p:spPr>
          <a:xfrm flipV="1">
            <a:off x="3583858" y="6127751"/>
            <a:ext cx="1324692" cy="346791"/>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52240" name="文本框 22"/>
          <p:cNvSpPr txBox="1">
            <a:spLocks noChangeArrowheads="1"/>
          </p:cNvSpPr>
          <p:nvPr/>
        </p:nvSpPr>
        <p:spPr bwMode="auto">
          <a:xfrm>
            <a:off x="4908550" y="5905500"/>
            <a:ext cx="1327150" cy="306705"/>
          </a:xfrm>
          <a:prstGeom prst="rect">
            <a:avLst/>
          </a:prstGeom>
          <a:noFill/>
          <a:ln w="9525">
            <a:noFill/>
            <a:miter lim="800000"/>
          </a:ln>
        </p:spPr>
        <p:txBody>
          <a:bodyPr>
            <a:spAutoFit/>
          </a:bodyPr>
          <a:lstStyle/>
          <a:p>
            <a:r>
              <a:rPr lang="zh-CN" altLang="en-US" sz="1400"/>
              <a:t>Lock the nuts</a:t>
            </a:r>
            <a:endParaRPr lang="zh-CN" altLang="en-US" sz="1400"/>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2315465" y="11226705"/>
            <a:ext cx="2227707" cy="563255"/>
          </a:xfrm>
        </p:spPr>
        <p:txBody>
          <a:bodyPr>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rPr>
              <a:t>23</a:t>
            </a:r>
            <a:endParaRPr lang="en-US" altLang="zh-CN" sz="1600">
              <a:solidFill>
                <a:schemeClr val="tx1"/>
              </a:solidFill>
              <a:effectLst>
                <a:outerShdw blurRad="38100" dist="19050" dir="2700000" algn="tl" rotWithShape="0">
                  <a:schemeClr val="dk1">
                    <a:alpha val="40000"/>
                  </a:schemeClr>
                </a:outerShdw>
              </a:effectLst>
            </a:endParaRPr>
          </a:p>
        </p:txBody>
      </p:sp>
      <p:cxnSp>
        <p:nvCxnSpPr>
          <p:cNvPr id="8" name="直接连接符 7"/>
          <p:cNvCxnSpPr/>
          <p:nvPr/>
        </p:nvCxnSpPr>
        <p:spPr>
          <a:xfrm flipV="1">
            <a:off x="-31750" y="531813"/>
            <a:ext cx="6921500" cy="15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4275" name="图片 1" descr="钋镭标志定稿1"/>
          <p:cNvPicPr>
            <a:picLocks noChangeAspect="1" noChangeArrowheads="1"/>
          </p:cNvPicPr>
          <p:nvPr/>
        </p:nvPicPr>
        <p:blipFill>
          <a:blip r:embed="rId1" cstate="print"/>
          <a:srcRect/>
          <a:stretch>
            <a:fillRect/>
          </a:stretch>
        </p:blipFill>
        <p:spPr bwMode="auto">
          <a:xfrm>
            <a:off x="107950" y="173038"/>
            <a:ext cx="1920875" cy="358775"/>
          </a:xfrm>
          <a:prstGeom prst="rect">
            <a:avLst/>
          </a:prstGeom>
          <a:noFill/>
          <a:ln w="9525">
            <a:noFill/>
            <a:miter lim="800000"/>
            <a:headEnd/>
            <a:tailEnd/>
          </a:ln>
        </p:spPr>
      </p:pic>
      <p:sp>
        <p:nvSpPr>
          <p:cNvPr id="54276" name="文本框 9"/>
          <p:cNvSpPr txBox="1">
            <a:spLocks noChangeArrowheads="1"/>
          </p:cNvSpPr>
          <p:nvPr/>
        </p:nvSpPr>
        <p:spPr bwMode="auto">
          <a:xfrm>
            <a:off x="3008671" y="257175"/>
            <a:ext cx="3849329" cy="368300"/>
          </a:xfrm>
          <a:prstGeom prst="rect">
            <a:avLst/>
          </a:prstGeom>
          <a:noFill/>
          <a:ln w="9525">
            <a:noFill/>
            <a:miter lim="800000"/>
          </a:ln>
        </p:spPr>
        <p:txBody>
          <a:bodyPr wrap="square">
            <a:spAutoFit/>
          </a:bodyPr>
          <a:lstStyle/>
          <a:p>
            <a:r>
              <a:rPr lang="en-US" altLang="zh-CN" sz="900" dirty="0" smtClean="0">
                <a:sym typeface="微软雅黑" panose="020B0503020204020204" pitchFamily="34" charset="-122"/>
              </a:rPr>
              <a:t>PoLeader2.0S Ultra High Power Cutting Head Series Operating Instructions</a:t>
            </a:r>
            <a:endParaRPr lang="zh-CN" altLang="en-US" sz="900" dirty="0"/>
          </a:p>
        </p:txBody>
      </p:sp>
      <p:sp>
        <p:nvSpPr>
          <p:cNvPr id="5" name="日期占位符 4"/>
          <p:cNvSpPr>
            <a:spLocks noGrp="1"/>
          </p:cNvSpPr>
          <p:nvPr>
            <p:ph type="dt" sz="quarter" idx="10"/>
          </p:nvPr>
        </p:nvSpPr>
        <p:spPr/>
        <p:txBody>
          <a:bodyPr/>
          <a:lstStyle/>
          <a:p>
            <a:r>
              <a:rPr lang="zh-CN" altLang="en-US">
                <a:solidFill>
                  <a:srgbClr val="FF0000"/>
                </a:solidFill>
              </a:rPr>
              <a:t>PORAD</a:t>
            </a:r>
            <a:endParaRPr lang="zh-CN" altLang="en-US">
              <a:solidFill>
                <a:srgbClr val="FF0000"/>
              </a:solidFill>
            </a:endParaRPr>
          </a:p>
        </p:txBody>
      </p:sp>
      <p:sp>
        <p:nvSpPr>
          <p:cNvPr id="2" name="矩形 1"/>
          <p:cNvSpPr/>
          <p:nvPr/>
        </p:nvSpPr>
        <p:spPr>
          <a:xfrm>
            <a:off x="0" y="2746375"/>
            <a:ext cx="6858635" cy="1198880"/>
          </a:xfrm>
          <a:prstGeom prst="rect">
            <a:avLst/>
          </a:prstGeom>
          <a:noFill/>
          <a:ln>
            <a:noFill/>
          </a:ln>
        </p:spPr>
        <p:txBody>
          <a:bodyPr wrap="square">
            <a:spAutoFit/>
          </a:bodyPr>
          <a:lstStyle/>
          <a:p>
            <a:pPr algn="ctr" fontAlgn="auto"/>
            <a:r>
              <a:rPr lang="zh-CN" altLang="en-US" sz="3600" b="1" noProof="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lt"/>
                <a:ea typeface="+mn-ea"/>
              </a:rPr>
              <a:t>Thank you for purchasing our company products</a:t>
            </a:r>
            <a:endParaRPr lang="zh-CN" altLang="en-US" sz="3600" b="1" noProof="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54279" name="图片 1" descr="钋镭标志定稿1"/>
          <p:cNvPicPr>
            <a:picLocks noChangeAspect="1" noChangeArrowheads="1"/>
          </p:cNvPicPr>
          <p:nvPr/>
        </p:nvPicPr>
        <p:blipFill>
          <a:blip r:embed="rId2" cstate="print"/>
          <a:srcRect/>
          <a:stretch>
            <a:fillRect/>
          </a:stretch>
        </p:blipFill>
        <p:spPr bwMode="auto">
          <a:xfrm>
            <a:off x="895350" y="4181475"/>
            <a:ext cx="5248275" cy="981075"/>
          </a:xfrm>
          <a:prstGeom prst="rect">
            <a:avLst/>
          </a:prstGeom>
          <a:noFill/>
          <a:ln w="9525">
            <a:noFill/>
            <a:miter lim="800000"/>
            <a:headEnd/>
            <a:tailEnd/>
          </a:ln>
        </p:spPr>
      </p:pic>
      <p:sp>
        <p:nvSpPr>
          <p:cNvPr id="16" name="矩形 15"/>
          <p:cNvSpPr/>
          <p:nvPr/>
        </p:nvSpPr>
        <p:spPr>
          <a:xfrm>
            <a:off x="0" y="5495925"/>
            <a:ext cx="6858000" cy="1753235"/>
          </a:xfrm>
          <a:prstGeom prst="rect">
            <a:avLst/>
          </a:prstGeom>
          <a:noFill/>
          <a:ln>
            <a:noFill/>
          </a:ln>
        </p:spPr>
        <p:txBody>
          <a:bodyPr wrap="square">
            <a:spAutoFit/>
          </a:bodyPr>
          <a:lstStyle/>
          <a:p>
            <a:pPr algn="ctr" fontAlgn="auto"/>
            <a:r>
              <a:rPr lang="zh-CN" altLang="en-US" sz="3600" b="1" noProof="1">
                <a:effectLst>
                  <a:outerShdw blurRad="38100" dist="19050" dir="2700000" algn="tl" rotWithShape="0">
                    <a:schemeClr val="dk1">
                      <a:alpha val="40000"/>
                    </a:schemeClr>
                  </a:outerShdw>
                </a:effectLst>
                <a:latin typeface="+mn-lt"/>
                <a:ea typeface="+mn-ea"/>
              </a:rPr>
              <a:t>Polonium radiadium technology</a:t>
            </a:r>
            <a:endParaRPr lang="zh-CN" altLang="en-US" sz="3600" b="1" noProof="1">
              <a:effectLst>
                <a:outerShdw blurRad="38100" dist="19050" dir="2700000" algn="tl" rotWithShape="0">
                  <a:schemeClr val="dk1">
                    <a:alpha val="40000"/>
                  </a:schemeClr>
                </a:outerShdw>
              </a:effectLst>
            </a:endParaRPr>
          </a:p>
          <a:p>
            <a:pPr algn="ctr" fontAlgn="auto"/>
            <a:r>
              <a:rPr lang="zh-CN" altLang="en-US" sz="3600" b="1" noProof="1">
                <a:effectLst>
                  <a:outerShdw blurRad="38100" dist="19050" dir="2700000" algn="tl" rotWithShape="0">
                    <a:schemeClr val="dk1">
                      <a:alpha val="40000"/>
                    </a:schemeClr>
                  </a:outerShdw>
                </a:effectLst>
                <a:latin typeface="+mn-lt"/>
                <a:ea typeface="+mn-ea"/>
              </a:rPr>
              <a:t>Global attention</a:t>
            </a:r>
            <a:endParaRPr lang="zh-CN" altLang="en-US" sz="3600" b="1" noProof="1">
              <a:effectLst>
                <a:outerShdw blurRad="38100" dist="19050" dir="2700000" algn="tl" rotWithShape="0">
                  <a:schemeClr val="dk1">
                    <a:alpha val="40000"/>
                  </a:schemeClr>
                </a:outerShdw>
              </a:effectLst>
            </a:endParaRPr>
          </a:p>
        </p:txBody>
      </p:sp>
      <p:sp>
        <p:nvSpPr>
          <p:cNvPr id="54281" name="文本框 16"/>
          <p:cNvSpPr txBox="1">
            <a:spLocks noChangeArrowheads="1"/>
          </p:cNvSpPr>
          <p:nvPr/>
        </p:nvSpPr>
        <p:spPr bwMode="auto">
          <a:xfrm>
            <a:off x="107950" y="8689975"/>
            <a:ext cx="4764088" cy="2214563"/>
          </a:xfrm>
          <a:prstGeom prst="rect">
            <a:avLst/>
          </a:prstGeom>
          <a:noFill/>
          <a:ln w="9525">
            <a:noFill/>
            <a:miter lim="800000"/>
          </a:ln>
        </p:spPr>
        <p:txBody>
          <a:bodyPr>
            <a:spAutoFit/>
          </a:bodyPr>
          <a:lstStyle/>
          <a:p>
            <a:pPr>
              <a:lnSpc>
                <a:spcPct val="150000"/>
              </a:lnSpc>
            </a:pPr>
            <a:r>
              <a:rPr lang="zh-CN" altLang="zh-CN" sz="1200"/>
              <a:t>Suzhou Polonium Radium Automation Technology Co., Ltd</a:t>
            </a:r>
            <a:endParaRPr lang="zh-CN" altLang="zh-CN" sz="1200"/>
          </a:p>
          <a:p>
            <a:pPr>
              <a:lnSpc>
                <a:spcPct val="150000"/>
              </a:lnSpc>
            </a:pPr>
            <a:r>
              <a:rPr lang="en-US" altLang="zh-CN" sz="1200"/>
              <a:t>Suzhou Porad Automation Technology Co.,Ltd</a:t>
            </a:r>
            <a:endParaRPr lang="en-US" altLang="zh-CN" sz="1200"/>
          </a:p>
          <a:p>
            <a:pPr>
              <a:lnSpc>
                <a:spcPct val="150000"/>
              </a:lnSpc>
            </a:pPr>
            <a:r>
              <a:rPr lang="en-US" altLang="zh-CN" sz="1200"/>
              <a:t>Tel: 0512-36694173</a:t>
            </a:r>
            <a:endParaRPr lang="en-US" altLang="zh-CN" sz="1200"/>
          </a:p>
          <a:p>
            <a:pPr>
              <a:lnSpc>
                <a:spcPct val="150000"/>
              </a:lnSpc>
            </a:pPr>
            <a:r>
              <a:rPr lang="en-US" altLang="zh-CN" sz="1200"/>
              <a:t>Fax: 0512-50173236</a:t>
            </a:r>
            <a:endParaRPr lang="en-US" altLang="zh-CN" sz="1200"/>
          </a:p>
          <a:p>
            <a:pPr>
              <a:lnSpc>
                <a:spcPct val="150000"/>
              </a:lnSpc>
            </a:pPr>
            <a:r>
              <a:rPr lang="zh-CN" altLang="en-US" sz="1200"/>
              <a:t>Address: Room 418, Yuda Science Park, No.6, Leshan Road, Leshan Town, Kunshan City, Jiangsu Province</a:t>
            </a:r>
            <a:endParaRPr lang="zh-CN" altLang="en-US" sz="1200"/>
          </a:p>
          <a:p>
            <a:pPr>
              <a:lnSpc>
                <a:spcPct val="150000"/>
              </a:lnSpc>
            </a:pPr>
            <a:r>
              <a:rPr lang="en-US" altLang="zh-CN" sz="1200"/>
              <a:t>Email: www.szporad.com</a:t>
            </a:r>
            <a:endParaRPr lang="en-US" altLang="zh-CN" sz="1200"/>
          </a:p>
          <a:p>
            <a:pPr>
              <a:lnSpc>
                <a:spcPct val="150000"/>
              </a:lnSpc>
            </a:pPr>
            <a:r>
              <a:rPr lang="en-US" altLang="zh-CN" sz="1200">
                <a:sym typeface="微软雅黑" panose="020B0503020204020204" pitchFamily="34" charset="-122"/>
              </a:rPr>
              <a:t>Website: www.szporad.com</a:t>
            </a:r>
            <a:endParaRPr lang="en-US" altLang="zh-CN" sz="1200"/>
          </a:p>
          <a:p>
            <a:endParaRPr lang="en-US" altLang="zh-CN" sz="1200"/>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9.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KSO_WM_UNIT_TABLE_BEAUTIFY" val="smartTable{8f4eff9c-723b-4ff8-8f5c-4383a0fdf81d}"/>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UNIT_TABLE_BEAUTIFY" val="smartTable{b484a1f3-f915-45f9-a8f9-5c5e51e3fa66}"/>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KSO_WM_UNIT_TABLE_BEAUTIFY" val="smartTable{14ca34d4-e3b7-4eaa-8d24-88f395cdb755}"/>
  <p:tag name="TABLE_ENDDRAG_ORIGIN_RECT" val="427*177"/>
  <p:tag name="TABLE_ENDDRAG_RECT" val="65*688*427*178"/>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wm#"/>
  <p:tag name="KSO_WM_TEMPLATE_CATEGORY" val="custom"/>
  <p:tag name="KSO_WM_TEMPLATE_INDEX" val="20205081"/>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UNIT_TABLE_BEAUTIFY" val="smartTable{1ba824cd-cdd8-4893-9e12-0071670444e3}"/>
</p:tagLst>
</file>

<file path=ppt/tags/tag94.xml><?xml version="1.0" encoding="utf-8"?>
<p:tagLst xmlns:p="http://schemas.openxmlformats.org/presentationml/2006/main">
  <p:tag name="KSO_WM_BEAUTIFY_FLAG" val="#wm#"/>
  <p:tag name="KSO_WM_TEMPLATE_CATEGORY" val="custom"/>
  <p:tag name="KSO_WM_TEMPLATE_INDEX" val="20205081"/>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BEAUTIFY_FLAG" val="#wm#"/>
  <p:tag name="KSO_WM_TEMPLATE_CATEGORY" val="custom"/>
  <p:tag name="KSO_WM_TEMPLATE_INDEX" val="20205081"/>
</p:tagLst>
</file>

<file path=ppt/tags/tag98.xml><?xml version="1.0" encoding="utf-8"?>
<p:tagLst xmlns:p="http://schemas.openxmlformats.org/presentationml/2006/main">
  <p:tag name="KSO_WM_BEAUTIFY_FLAG" val="#wm#"/>
  <p:tag name="KSO_WM_TEMPLATE_CATEGORY" val="custom"/>
  <p:tag name="KSO_WM_TEMPLATE_INDEX" val="20205081"/>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BEAUTIFY_FLAG" val="#wm#"/>
  <p:tag name="KSO_WM_TEMPLATE_CATEGORY" val="custom"/>
  <p:tag name="KSO_WM_TEMPLATE_INDEX" val="20205081"/>
</p:tagLst>
</file>

<file path=ppt/tags/tag101.xml><?xml version="1.0" encoding="utf-8"?>
<p:tagLst xmlns:p="http://schemas.openxmlformats.org/presentationml/2006/main">
  <p:tag name="KSO_WM_BEAUTIFY_FLAG" val="#wm#"/>
  <p:tag name="KSO_WM_TEMPLATE_CATEGORY" val="custom"/>
  <p:tag name="KSO_WM_TEMPLATE_INDEX" val="20205081"/>
</p:tagLst>
</file>

<file path=ppt/tags/tag102.xml><?xml version="1.0" encoding="utf-8"?>
<p:tagLst xmlns:p="http://schemas.openxmlformats.org/presentationml/2006/main">
  <p:tag name="KSO_WM_BEAUTIFY_FLAG" val="#wm#"/>
  <p:tag name="KSO_WM_TEMPLATE_CATEGORY" val="custom"/>
  <p:tag name="KSO_WM_TEMPLATE_INDEX" val="20205081"/>
</p:tagLst>
</file>

<file path=ppt/tags/tag103.xml><?xml version="1.0" encoding="utf-8"?>
<p:tagLst xmlns:p="http://schemas.openxmlformats.org/presentationml/2006/main">
  <p:tag name="KSO_WM_BEAUTIFY_FLAG" val="#wm#"/>
  <p:tag name="KSO_WM_TEMPLATE_CATEGORY" val="custom"/>
  <p:tag name="KSO_WM_TEMPLATE_INDEX" val="20205081"/>
</p:tagLst>
</file>

<file path=ppt/tags/tag104.xml><?xml version="1.0" encoding="utf-8"?>
<p:tagLst xmlns:p="http://schemas.openxmlformats.org/presentationml/2006/main">
  <p:tag name="KSO_WM_BEAUTIFY_FLAG" val="#wm#"/>
  <p:tag name="KSO_WM_TEMPLATE_CATEGORY" val="custom"/>
  <p:tag name="KSO_WM_TEMPLATE_INDEX" val="20205081"/>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KSO_WM_BEAUTIFY_FLAG" val="#wm#"/>
  <p:tag name="KSO_WM_TEMPLATE_CATEGORY" val="custom"/>
  <p:tag name="KSO_WM_TEMPLATE_INDEX" val="20205081"/>
</p:tagLst>
</file>

<file path=ppt/tags/tag107.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23195</Words>
  <Application>WPS 演示</Application>
  <PresentationFormat>自定义</PresentationFormat>
  <Paragraphs>952</Paragraphs>
  <Slides>25</Slides>
  <Notes>25</Notes>
  <HiddenSlides>0</HiddenSlides>
  <MMClips>0</MMClips>
  <ScaleCrop>false</ScaleCrop>
  <HeadingPairs>
    <vt:vector size="8" baseType="variant">
      <vt:variant>
        <vt:lpstr>已用的字体</vt:lpstr>
      </vt:variant>
      <vt:variant>
        <vt:i4>5</vt:i4>
      </vt:variant>
      <vt:variant>
        <vt:lpstr>主题</vt:lpstr>
      </vt:variant>
      <vt:variant>
        <vt:i4>2</vt:i4>
      </vt:variant>
      <vt:variant>
        <vt:lpstr>嵌入 OLE 服务器</vt:lpstr>
      </vt:variant>
      <vt:variant>
        <vt:i4>1</vt:i4>
      </vt:variant>
      <vt:variant>
        <vt:lpstr>幻灯片标题</vt:lpstr>
      </vt:variant>
      <vt:variant>
        <vt:i4>25</vt:i4>
      </vt:variant>
    </vt:vector>
  </HeadingPairs>
  <TitlesOfParts>
    <vt:vector size="33" baseType="lpstr">
      <vt:lpstr>Arial</vt:lpstr>
      <vt:lpstr>宋体</vt:lpstr>
      <vt:lpstr>Wingdings</vt:lpstr>
      <vt:lpstr>微软雅黑</vt:lpstr>
      <vt:lpstr>Arial Unicode MS</vt:lpstr>
      <vt:lpstr>Office 主题​​</vt:lpstr>
      <vt:lpstr>1_Office 主题​​</vt:lpstr>
      <vt:lpstr>AutoCAD.Drawing.19</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缤云</cp:lastModifiedBy>
  <cp:revision>155</cp:revision>
  <dcterms:created xsi:type="dcterms:W3CDTF">2019-06-19T02:08:00Z</dcterms:created>
  <dcterms:modified xsi:type="dcterms:W3CDTF">2021-08-09T02:30:52Z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2052-11.1.0.10667</vt:lpwstr>
  </property>
  <property fmtid="{D5CDD505-2E9C-101B-9397-08002B2CF9AE}" pid="3" name="ICV">
    <vt:lpwstr>09155C8527064DC5AA32410983108808</vt:lpwstr>
  </property>
</Properties>
</file>